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9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Override13.xml" ContentType="application/vnd.openxmlformats-officedocument.themeOverr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85" r:id="rId3"/>
    <p:sldId id="288" r:id="rId4"/>
    <p:sldId id="278" r:id="rId5"/>
    <p:sldId id="279" r:id="rId6"/>
    <p:sldId id="280" r:id="rId7"/>
    <p:sldId id="284" r:id="rId8"/>
    <p:sldId id="281" r:id="rId9"/>
    <p:sldId id="282" r:id="rId10"/>
    <p:sldId id="256" r:id="rId11"/>
    <p:sldId id="257" r:id="rId12"/>
    <p:sldId id="271" r:id="rId13"/>
    <p:sldId id="259" r:id="rId14"/>
    <p:sldId id="263" r:id="rId15"/>
    <p:sldId id="289" r:id="rId16"/>
    <p:sldId id="270" r:id="rId17"/>
    <p:sldId id="274" r:id="rId18"/>
    <p:sldId id="276" r:id="rId19"/>
    <p:sldId id="286" r:id="rId20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6C0A"/>
    <a:srgbClr val="002060"/>
    <a:srgbClr val="1F497D"/>
    <a:srgbClr val="FFC000"/>
    <a:srgbClr val="93CDDD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85106" autoAdjust="0"/>
  </p:normalViewPr>
  <p:slideViewPr>
    <p:cSldViewPr>
      <p:cViewPr>
        <p:scale>
          <a:sx n="73" d="100"/>
          <a:sy n="73" d="100"/>
        </p:scale>
        <p:origin x="-1296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09E7A3-C82A-4D4B-B48B-CCD72E2EF08C}" type="doc">
      <dgm:prSet loTypeId="urn:microsoft.com/office/officeart/2005/8/layout/radial1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pPr rtl="1"/>
          <a:endParaRPr lang="he-IL"/>
        </a:p>
      </dgm:t>
    </dgm:pt>
    <dgm:pt modelId="{11AB7576-224C-4F8A-B51E-6BB91C61E6D9}">
      <dgm:prSet phldrT="[טקסט]" custT="1"/>
      <dgm:spPr/>
      <dgm:t>
        <a:bodyPr/>
        <a:lstStyle/>
        <a:p>
          <a:pPr rtl="1"/>
          <a:r>
            <a:rPr lang="he-IL" sz="1400" b="1" dirty="0" smtClean="0">
              <a:solidFill>
                <a:srgbClr val="002060"/>
              </a:solidFill>
            </a:rPr>
            <a:t>היבטים</a:t>
          </a:r>
          <a:endParaRPr lang="he-IL" sz="1400" b="1" dirty="0">
            <a:solidFill>
              <a:srgbClr val="002060"/>
            </a:solidFill>
          </a:endParaRPr>
        </a:p>
      </dgm:t>
    </dgm:pt>
    <dgm:pt modelId="{A8E39C65-74DB-4DF8-9B16-7C57524A8889}" type="parTrans" cxnId="{4A09B522-47AE-4733-BB26-4171E2A95D1E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34D9EE90-7FAC-4E9E-BF7B-7D484D1891C5}" type="sibTrans" cxnId="{4A09B522-47AE-4733-BB26-4171E2A95D1E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C9488128-1260-45FE-9343-0A0C7BFE07A4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כלכלי</a:t>
          </a:r>
          <a:endParaRPr lang="he-IL" sz="1000" b="1" dirty="0">
            <a:solidFill>
              <a:srgbClr val="002060"/>
            </a:solidFill>
          </a:endParaRPr>
        </a:p>
      </dgm:t>
    </dgm:pt>
    <dgm:pt modelId="{AB142AA3-D490-46E8-B271-0DD039C9C781}" type="parTrans" cxnId="{056FF45F-0C5A-4CDA-8084-7C9E54680E53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C4F54E81-3468-4A1B-960F-BCEB0CD67823}" type="sibTrans" cxnId="{056FF45F-0C5A-4CDA-8084-7C9E54680E53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E2FAE0DB-5D2F-483A-A3D5-228F2CC0A749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חברתי</a:t>
          </a:r>
          <a:endParaRPr lang="he-IL" sz="1000" b="1" dirty="0">
            <a:solidFill>
              <a:srgbClr val="002060"/>
            </a:solidFill>
          </a:endParaRPr>
        </a:p>
      </dgm:t>
    </dgm:pt>
    <dgm:pt modelId="{080CE257-B3E8-48F4-9FEB-24F946FB8064}" type="parTrans" cxnId="{ED7CDAA8-63C8-48C4-B25D-5BB991DBB999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71076FC2-C75A-414E-A0A1-07B31CA05CC1}" type="sibTrans" cxnId="{ED7CDAA8-63C8-48C4-B25D-5BB991DBB999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E1B1721B-99A0-46A5-B3EF-2FDDCBF92D0C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פסיכולוגי/ רגשי</a:t>
          </a:r>
          <a:endParaRPr lang="he-IL" sz="1000" b="1" dirty="0">
            <a:solidFill>
              <a:srgbClr val="002060"/>
            </a:solidFill>
          </a:endParaRPr>
        </a:p>
      </dgm:t>
    </dgm:pt>
    <dgm:pt modelId="{CDF67295-143F-48DF-AA9B-A7B3DF58D193}" type="parTrans" cxnId="{95C9045F-C951-49E4-8915-5A9F5F937786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957DAC86-F94F-4AF1-BF85-E6F5887668D6}" type="sibTrans" cxnId="{95C9045F-C951-49E4-8915-5A9F5F937786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89F72179-E675-42F4-B0D1-E88B8F9501F5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חינוכי</a:t>
          </a:r>
          <a:endParaRPr lang="he-IL" sz="1000" b="1" dirty="0">
            <a:solidFill>
              <a:srgbClr val="002060"/>
            </a:solidFill>
          </a:endParaRPr>
        </a:p>
      </dgm:t>
    </dgm:pt>
    <dgm:pt modelId="{141D04D6-78B9-435B-974F-6AFE32AB6CC4}" type="parTrans" cxnId="{D7C8EDDF-2946-4D74-85E6-E32B94FA0378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5D1C9233-03C7-467E-BEB5-EABA453C514C}" type="sibTrans" cxnId="{D7C8EDDF-2946-4D74-85E6-E32B94FA0378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5970D355-BE7F-47DA-8C8F-D1A5D8831FE6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היסטורי</a:t>
          </a:r>
          <a:endParaRPr lang="he-IL" sz="1000" b="1" dirty="0">
            <a:solidFill>
              <a:srgbClr val="002060"/>
            </a:solidFill>
          </a:endParaRPr>
        </a:p>
      </dgm:t>
    </dgm:pt>
    <dgm:pt modelId="{554C6F59-31C3-490B-8ADE-258831BF9829}" type="parTrans" cxnId="{AC142987-E7B9-44CF-8D1B-95542B3AEC9F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CCC90DCB-8F02-44CF-8600-DAA494F21629}" type="sibTrans" cxnId="{AC142987-E7B9-44CF-8D1B-95542B3AEC9F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947ECD52-F33C-427F-AD71-E51E66D28BF4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תקשורתי</a:t>
          </a:r>
          <a:endParaRPr lang="he-IL" sz="1000" b="1" dirty="0">
            <a:solidFill>
              <a:srgbClr val="002060"/>
            </a:solidFill>
          </a:endParaRPr>
        </a:p>
      </dgm:t>
    </dgm:pt>
    <dgm:pt modelId="{B844725B-959F-45DE-B5F7-D731BFE88463}" type="parTrans" cxnId="{121503BA-E58F-4078-894C-3072BFED2DD5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DC8E1D42-1B53-4B35-A994-6D88760922B4}" type="sibTrans" cxnId="{121503BA-E58F-4078-894C-3072BFED2DD5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99BB4735-C3A8-4296-A859-6AA6819B0895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בטחוני</a:t>
          </a:r>
          <a:endParaRPr lang="he-IL" sz="1000" b="1" dirty="0">
            <a:solidFill>
              <a:srgbClr val="002060"/>
            </a:solidFill>
          </a:endParaRPr>
        </a:p>
      </dgm:t>
    </dgm:pt>
    <dgm:pt modelId="{C7F49DA7-41AA-422E-89CD-03F03D1C1510}" type="parTrans" cxnId="{BCD41837-8356-49F5-B9F3-F13BB4ADA4E9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49B3F7EA-B40E-436D-A726-E923EDF9DD38}" type="sibTrans" cxnId="{BCD41837-8356-49F5-B9F3-F13BB4ADA4E9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1527C8B6-DDE4-4C27-BBAD-91535013A76A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משפטי</a:t>
          </a:r>
          <a:endParaRPr lang="he-IL" sz="1000" b="1" dirty="0">
            <a:solidFill>
              <a:srgbClr val="002060"/>
            </a:solidFill>
          </a:endParaRPr>
        </a:p>
      </dgm:t>
    </dgm:pt>
    <dgm:pt modelId="{60BF4C7C-4D29-4B8C-B415-5E069087B187}" type="parTrans" cxnId="{04BA5EB7-F56E-410D-BAD9-9E459F70F200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55DE3C93-FD5E-4E44-A25C-6CB61884106B}" type="sibTrans" cxnId="{04BA5EB7-F56E-410D-BAD9-9E459F70F200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C3026C94-B017-4FFB-BC63-97B41A4D668D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מדיני</a:t>
          </a:r>
          <a:endParaRPr lang="he-IL" sz="1000" b="1" dirty="0">
            <a:solidFill>
              <a:srgbClr val="002060"/>
            </a:solidFill>
          </a:endParaRPr>
        </a:p>
      </dgm:t>
    </dgm:pt>
    <dgm:pt modelId="{535973B2-DFB8-4C5A-A25D-AD3CB4366DB5}" type="parTrans" cxnId="{4425F119-0054-484E-9D2B-D4E5F83AA34E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C2288122-4263-497C-B572-3ED52213C94E}" type="sibTrans" cxnId="{4425F119-0054-484E-9D2B-D4E5F83AA34E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212E9211-F1A1-471C-A69B-2D1D11D00C69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דתי</a:t>
          </a:r>
          <a:endParaRPr lang="he-IL" sz="1000" b="1" dirty="0">
            <a:solidFill>
              <a:srgbClr val="002060"/>
            </a:solidFill>
          </a:endParaRPr>
        </a:p>
      </dgm:t>
    </dgm:pt>
    <dgm:pt modelId="{11183C1E-92E1-43FE-B803-D88F66DB4B59}" type="parTrans" cxnId="{3081F32C-A6B0-4597-A6BE-E729A7BA7D65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A5E39DDB-EB8C-4B11-B2DA-81B1F31B1A4F}" type="sibTrans" cxnId="{3081F32C-A6B0-4597-A6BE-E729A7BA7D65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E302F050-CFED-451C-B6E0-C858D2B698A6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תרבותי</a:t>
          </a:r>
          <a:endParaRPr lang="he-IL" sz="1000" b="1" dirty="0">
            <a:solidFill>
              <a:srgbClr val="002060"/>
            </a:solidFill>
          </a:endParaRPr>
        </a:p>
      </dgm:t>
    </dgm:pt>
    <dgm:pt modelId="{20CDAE5C-AF31-4708-AA0F-F8D03A1FCD45}" type="parTrans" cxnId="{90B196DD-02C4-4EE8-90AC-F03471010212}">
      <dgm:prSet custT="1"/>
      <dgm:spPr/>
      <dgm:t>
        <a:bodyPr/>
        <a:lstStyle/>
        <a:p>
          <a:pPr rtl="1"/>
          <a:endParaRPr lang="he-IL" sz="700">
            <a:solidFill>
              <a:srgbClr val="002060"/>
            </a:solidFill>
          </a:endParaRPr>
        </a:p>
      </dgm:t>
    </dgm:pt>
    <dgm:pt modelId="{C6C9B587-B758-41D8-A4C2-51D7A0DC84E6}" type="sibTrans" cxnId="{90B196DD-02C4-4EE8-90AC-F03471010212}">
      <dgm:prSet/>
      <dgm:spPr/>
      <dgm:t>
        <a:bodyPr/>
        <a:lstStyle/>
        <a:p>
          <a:pPr rtl="1"/>
          <a:endParaRPr lang="he-IL" sz="2400">
            <a:solidFill>
              <a:srgbClr val="002060"/>
            </a:solidFill>
          </a:endParaRPr>
        </a:p>
      </dgm:t>
    </dgm:pt>
    <dgm:pt modelId="{2F0B9B7F-66E1-4E3A-B134-B85C1D8D0C5A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אקולוגי</a:t>
          </a:r>
          <a:endParaRPr lang="he-IL" sz="1000" b="1" dirty="0">
            <a:solidFill>
              <a:srgbClr val="002060"/>
            </a:solidFill>
          </a:endParaRPr>
        </a:p>
      </dgm:t>
    </dgm:pt>
    <dgm:pt modelId="{984AD105-F3D8-4F91-BBD1-2E23D9441037}" type="parTrans" cxnId="{E6D722C2-83F1-491C-8C1F-31E561E81FCB}">
      <dgm:prSet custT="1"/>
      <dgm:spPr/>
      <dgm:t>
        <a:bodyPr/>
        <a:lstStyle/>
        <a:p>
          <a:pPr rtl="1"/>
          <a:endParaRPr lang="he-IL" sz="700">
            <a:solidFill>
              <a:srgbClr val="002060"/>
            </a:solidFill>
          </a:endParaRPr>
        </a:p>
      </dgm:t>
    </dgm:pt>
    <dgm:pt modelId="{05247E2C-0EE7-4C92-BB61-66CC2CD3E311}" type="sibTrans" cxnId="{E6D722C2-83F1-491C-8C1F-31E561E81FCB}">
      <dgm:prSet/>
      <dgm:spPr/>
      <dgm:t>
        <a:bodyPr/>
        <a:lstStyle/>
        <a:p>
          <a:pPr rtl="1"/>
          <a:endParaRPr lang="he-IL" sz="2400">
            <a:solidFill>
              <a:srgbClr val="002060"/>
            </a:solidFill>
          </a:endParaRPr>
        </a:p>
      </dgm:t>
    </dgm:pt>
    <dgm:pt modelId="{F22FB985-6762-488E-91B6-37B93A6EABE3}">
      <dgm:prSet phldrT="[טקסט]" custT="1"/>
      <dgm:spPr/>
      <dgm:t>
        <a:bodyPr/>
        <a:lstStyle/>
        <a:p>
          <a:pPr rtl="1"/>
          <a:r>
            <a:rPr lang="he-IL" sz="1000" b="1" dirty="0" smtClean="0">
              <a:solidFill>
                <a:srgbClr val="002060"/>
              </a:solidFill>
            </a:rPr>
            <a:t>רפואי</a:t>
          </a:r>
          <a:endParaRPr lang="he-IL" sz="1000" b="1" dirty="0">
            <a:solidFill>
              <a:srgbClr val="002060"/>
            </a:solidFill>
          </a:endParaRPr>
        </a:p>
      </dgm:t>
    </dgm:pt>
    <dgm:pt modelId="{1E5F5BAA-51E2-4E4E-8D56-9BED73FAA23F}" type="parTrans" cxnId="{61A9E3E2-16D1-41C2-9043-8379EEF49D85}">
      <dgm:prSet custT="1"/>
      <dgm:spPr/>
      <dgm:t>
        <a:bodyPr/>
        <a:lstStyle/>
        <a:p>
          <a:pPr rtl="1"/>
          <a:endParaRPr lang="he-IL" sz="700">
            <a:solidFill>
              <a:srgbClr val="002060"/>
            </a:solidFill>
          </a:endParaRPr>
        </a:p>
      </dgm:t>
    </dgm:pt>
    <dgm:pt modelId="{6E693C7D-7DB0-4CE0-8797-9DA19EA86E80}" type="sibTrans" cxnId="{61A9E3E2-16D1-41C2-9043-8379EEF49D85}">
      <dgm:prSet/>
      <dgm:spPr/>
      <dgm:t>
        <a:bodyPr/>
        <a:lstStyle/>
        <a:p>
          <a:pPr rtl="1"/>
          <a:endParaRPr lang="he-IL" sz="2400">
            <a:solidFill>
              <a:srgbClr val="002060"/>
            </a:solidFill>
          </a:endParaRPr>
        </a:p>
      </dgm:t>
    </dgm:pt>
    <dgm:pt modelId="{1F94EFD6-A3B3-4B53-81B9-FB9A8459EB94}" type="pres">
      <dgm:prSet presAssocID="{2E09E7A3-C82A-4D4B-B48B-CCD72E2EF08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F9B8D1C8-F55E-442B-9FB2-4CD4ADD8A32E}" type="pres">
      <dgm:prSet presAssocID="{11AB7576-224C-4F8A-B51E-6BB91C61E6D9}" presName="centerShape" presStyleLbl="node0" presStyleIdx="0" presStyleCnt="1" custScaleX="133840"/>
      <dgm:spPr/>
      <dgm:t>
        <a:bodyPr/>
        <a:lstStyle/>
        <a:p>
          <a:pPr rtl="1"/>
          <a:endParaRPr lang="he-IL"/>
        </a:p>
      </dgm:t>
    </dgm:pt>
    <dgm:pt modelId="{6D3C08CE-59AF-44B0-B545-823046249D75}" type="pres">
      <dgm:prSet presAssocID="{AB142AA3-D490-46E8-B271-0DD039C9C781}" presName="Name9" presStyleLbl="parChTrans1D2" presStyleIdx="0" presStyleCnt="13"/>
      <dgm:spPr/>
      <dgm:t>
        <a:bodyPr/>
        <a:lstStyle/>
        <a:p>
          <a:pPr rtl="1"/>
          <a:endParaRPr lang="he-IL"/>
        </a:p>
      </dgm:t>
    </dgm:pt>
    <dgm:pt modelId="{430A57C4-3082-42CA-893A-53CFF9DADCCC}" type="pres">
      <dgm:prSet presAssocID="{AB142AA3-D490-46E8-B271-0DD039C9C781}" presName="connTx" presStyleLbl="parChTrans1D2" presStyleIdx="0" presStyleCnt="13"/>
      <dgm:spPr/>
      <dgm:t>
        <a:bodyPr/>
        <a:lstStyle/>
        <a:p>
          <a:pPr rtl="1"/>
          <a:endParaRPr lang="he-IL"/>
        </a:p>
      </dgm:t>
    </dgm:pt>
    <dgm:pt modelId="{A1480A23-32D4-488F-AFBD-D42AD3A1FB32}" type="pres">
      <dgm:prSet presAssocID="{C9488128-1260-45FE-9343-0A0C7BFE07A4}" presName="node" presStyleLbl="node1" presStyleIdx="0" presStyleCnt="1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2CC63B2-0972-4BF3-9EF5-EE5AA910322A}" type="pres">
      <dgm:prSet presAssocID="{080CE257-B3E8-48F4-9FEB-24F946FB8064}" presName="Name9" presStyleLbl="parChTrans1D2" presStyleIdx="1" presStyleCnt="13"/>
      <dgm:spPr/>
      <dgm:t>
        <a:bodyPr/>
        <a:lstStyle/>
        <a:p>
          <a:pPr rtl="1"/>
          <a:endParaRPr lang="he-IL"/>
        </a:p>
      </dgm:t>
    </dgm:pt>
    <dgm:pt modelId="{470D163B-9356-4ED5-9235-67DE6C3CC1FB}" type="pres">
      <dgm:prSet presAssocID="{080CE257-B3E8-48F4-9FEB-24F946FB8064}" presName="connTx" presStyleLbl="parChTrans1D2" presStyleIdx="1" presStyleCnt="13"/>
      <dgm:spPr/>
      <dgm:t>
        <a:bodyPr/>
        <a:lstStyle/>
        <a:p>
          <a:pPr rtl="1"/>
          <a:endParaRPr lang="he-IL"/>
        </a:p>
      </dgm:t>
    </dgm:pt>
    <dgm:pt modelId="{B23D5147-3433-47D3-9086-9F338228A8AF}" type="pres">
      <dgm:prSet presAssocID="{E2FAE0DB-5D2F-483A-A3D5-228F2CC0A749}" presName="node" presStyleLbl="node1" presStyleIdx="1" presStyleCnt="13" custRadScaleRad="103620" custRadScaleInc="-1298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2146816-63D9-4398-B8AF-42F75794E009}" type="pres">
      <dgm:prSet presAssocID="{CDF67295-143F-48DF-AA9B-A7B3DF58D193}" presName="Name9" presStyleLbl="parChTrans1D2" presStyleIdx="2" presStyleCnt="13"/>
      <dgm:spPr/>
      <dgm:t>
        <a:bodyPr/>
        <a:lstStyle/>
        <a:p>
          <a:pPr rtl="1"/>
          <a:endParaRPr lang="he-IL"/>
        </a:p>
      </dgm:t>
    </dgm:pt>
    <dgm:pt modelId="{B541C0C9-200A-4EFA-A8FB-FCAA172605AD}" type="pres">
      <dgm:prSet presAssocID="{CDF67295-143F-48DF-AA9B-A7B3DF58D193}" presName="connTx" presStyleLbl="parChTrans1D2" presStyleIdx="2" presStyleCnt="13"/>
      <dgm:spPr/>
      <dgm:t>
        <a:bodyPr/>
        <a:lstStyle/>
        <a:p>
          <a:pPr rtl="1"/>
          <a:endParaRPr lang="he-IL"/>
        </a:p>
      </dgm:t>
    </dgm:pt>
    <dgm:pt modelId="{EA9DF93D-97AD-422B-BF0F-932E1191A634}" type="pres">
      <dgm:prSet presAssocID="{E1B1721B-99A0-46A5-B3EF-2FDDCBF92D0C}" presName="node" presStyleLbl="node1" presStyleIdx="2" presStyleCnt="13" custRadScaleRad="101751" custRadScaleInc="-1845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B8B11F8-878E-4CB1-9B65-7A9F0564546C}" type="pres">
      <dgm:prSet presAssocID="{141D04D6-78B9-435B-974F-6AFE32AB6CC4}" presName="Name9" presStyleLbl="parChTrans1D2" presStyleIdx="3" presStyleCnt="13"/>
      <dgm:spPr/>
      <dgm:t>
        <a:bodyPr/>
        <a:lstStyle/>
        <a:p>
          <a:pPr rtl="1"/>
          <a:endParaRPr lang="he-IL"/>
        </a:p>
      </dgm:t>
    </dgm:pt>
    <dgm:pt modelId="{501E6DFB-4DDE-42C6-A310-314C3DB06B70}" type="pres">
      <dgm:prSet presAssocID="{141D04D6-78B9-435B-974F-6AFE32AB6CC4}" presName="connTx" presStyleLbl="parChTrans1D2" presStyleIdx="3" presStyleCnt="13"/>
      <dgm:spPr/>
      <dgm:t>
        <a:bodyPr/>
        <a:lstStyle/>
        <a:p>
          <a:pPr rtl="1"/>
          <a:endParaRPr lang="he-IL"/>
        </a:p>
      </dgm:t>
    </dgm:pt>
    <dgm:pt modelId="{A4BADBE4-1889-4005-A714-7BCEE276A005}" type="pres">
      <dgm:prSet presAssocID="{89F72179-E675-42F4-B0D1-E88B8F9501F5}" presName="node" presStyleLbl="node1" presStyleIdx="3" presStyleCnt="13" custRadScaleRad="99468" custRadScaleInc="-1990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130A1FC-6C34-4766-83F3-2BE5EFFCC8C5}" type="pres">
      <dgm:prSet presAssocID="{554C6F59-31C3-490B-8ADE-258831BF9829}" presName="Name9" presStyleLbl="parChTrans1D2" presStyleIdx="4" presStyleCnt="13"/>
      <dgm:spPr/>
      <dgm:t>
        <a:bodyPr/>
        <a:lstStyle/>
        <a:p>
          <a:pPr rtl="1"/>
          <a:endParaRPr lang="he-IL"/>
        </a:p>
      </dgm:t>
    </dgm:pt>
    <dgm:pt modelId="{20AF9A64-6AC0-4298-8480-0DEA927229B4}" type="pres">
      <dgm:prSet presAssocID="{554C6F59-31C3-490B-8ADE-258831BF9829}" presName="connTx" presStyleLbl="parChTrans1D2" presStyleIdx="4" presStyleCnt="13"/>
      <dgm:spPr/>
      <dgm:t>
        <a:bodyPr/>
        <a:lstStyle/>
        <a:p>
          <a:pPr rtl="1"/>
          <a:endParaRPr lang="he-IL"/>
        </a:p>
      </dgm:t>
    </dgm:pt>
    <dgm:pt modelId="{1013DE5F-14F4-4662-8CA5-F44A2643499B}" type="pres">
      <dgm:prSet presAssocID="{5970D355-BE7F-47DA-8C8F-D1A5D8831FE6}" presName="node" presStyleLbl="node1" presStyleIdx="4" presStyleCnt="13" custRadScaleRad="97283" custRadScaleInc="-1674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EBFEB94-6124-455A-B161-49FFB8D2FE01}" type="pres">
      <dgm:prSet presAssocID="{B844725B-959F-45DE-B5F7-D731BFE88463}" presName="Name9" presStyleLbl="parChTrans1D2" presStyleIdx="5" presStyleCnt="13"/>
      <dgm:spPr/>
      <dgm:t>
        <a:bodyPr/>
        <a:lstStyle/>
        <a:p>
          <a:pPr rtl="1"/>
          <a:endParaRPr lang="he-IL"/>
        </a:p>
      </dgm:t>
    </dgm:pt>
    <dgm:pt modelId="{38E2FB2F-8824-4D98-91A9-E34C17660E18}" type="pres">
      <dgm:prSet presAssocID="{B844725B-959F-45DE-B5F7-D731BFE88463}" presName="connTx" presStyleLbl="parChTrans1D2" presStyleIdx="5" presStyleCnt="13"/>
      <dgm:spPr/>
      <dgm:t>
        <a:bodyPr/>
        <a:lstStyle/>
        <a:p>
          <a:pPr rtl="1"/>
          <a:endParaRPr lang="he-IL"/>
        </a:p>
      </dgm:t>
    </dgm:pt>
    <dgm:pt modelId="{F30F1C15-EBBE-4EA7-8B4A-D26A5C0E6DEB}" type="pres">
      <dgm:prSet presAssocID="{947ECD52-F33C-427F-AD71-E51E66D28BF4}" presName="node" presStyleLbl="node1" presStyleIdx="5" presStyleCnt="13" custRadScaleRad="95721" custRadScaleInc="-944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8910231-BD25-4B3F-89AA-D7019C0BEFCA}" type="pres">
      <dgm:prSet presAssocID="{C7F49DA7-41AA-422E-89CD-03F03D1C1510}" presName="Name9" presStyleLbl="parChTrans1D2" presStyleIdx="6" presStyleCnt="13"/>
      <dgm:spPr/>
      <dgm:t>
        <a:bodyPr/>
        <a:lstStyle/>
        <a:p>
          <a:pPr rtl="1"/>
          <a:endParaRPr lang="he-IL"/>
        </a:p>
      </dgm:t>
    </dgm:pt>
    <dgm:pt modelId="{7456FF1A-16D0-4C93-93F6-A497EADBEA20}" type="pres">
      <dgm:prSet presAssocID="{C7F49DA7-41AA-422E-89CD-03F03D1C1510}" presName="connTx" presStyleLbl="parChTrans1D2" presStyleIdx="6" presStyleCnt="13"/>
      <dgm:spPr/>
      <dgm:t>
        <a:bodyPr/>
        <a:lstStyle/>
        <a:p>
          <a:pPr rtl="1"/>
          <a:endParaRPr lang="he-IL"/>
        </a:p>
      </dgm:t>
    </dgm:pt>
    <dgm:pt modelId="{D794AA04-AA03-454F-BF2D-0A5572C32FB5}" type="pres">
      <dgm:prSet presAssocID="{99BB4735-C3A8-4296-A859-6AA6819B0895}" presName="node" presStyleLbl="node1" presStyleIdx="6" presStyleCnt="13" custRadScaleRad="95173" custRadScaleInc="28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02AC938-DF05-4DA9-A4F3-DF13C4CDD354}" type="pres">
      <dgm:prSet presAssocID="{60BF4C7C-4D29-4B8C-B415-5E069087B187}" presName="Name9" presStyleLbl="parChTrans1D2" presStyleIdx="7" presStyleCnt="13"/>
      <dgm:spPr/>
      <dgm:t>
        <a:bodyPr/>
        <a:lstStyle/>
        <a:p>
          <a:pPr rtl="1"/>
          <a:endParaRPr lang="he-IL"/>
        </a:p>
      </dgm:t>
    </dgm:pt>
    <dgm:pt modelId="{8A9B43E9-9BFA-4AA9-AFE4-6A9BDF520968}" type="pres">
      <dgm:prSet presAssocID="{60BF4C7C-4D29-4B8C-B415-5E069087B187}" presName="connTx" presStyleLbl="parChTrans1D2" presStyleIdx="7" presStyleCnt="13"/>
      <dgm:spPr/>
      <dgm:t>
        <a:bodyPr/>
        <a:lstStyle/>
        <a:p>
          <a:pPr rtl="1"/>
          <a:endParaRPr lang="he-IL"/>
        </a:p>
      </dgm:t>
    </dgm:pt>
    <dgm:pt modelId="{807ECC2C-93E5-4945-B5B2-8E5571D9D1C5}" type="pres">
      <dgm:prSet presAssocID="{1527C8B6-DDE4-4C27-BBAD-91535013A76A}" presName="node" presStyleLbl="node1" presStyleIdx="7" presStyleCnt="13" custRadScaleRad="95785" custRadScaleInc="994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F5C6904-988C-464F-A8C8-D8A494A745A2}" type="pres">
      <dgm:prSet presAssocID="{535973B2-DFB8-4C5A-A25D-AD3CB4366DB5}" presName="Name9" presStyleLbl="parChTrans1D2" presStyleIdx="8" presStyleCnt="13"/>
      <dgm:spPr/>
      <dgm:t>
        <a:bodyPr/>
        <a:lstStyle/>
        <a:p>
          <a:pPr rtl="1"/>
          <a:endParaRPr lang="he-IL"/>
        </a:p>
      </dgm:t>
    </dgm:pt>
    <dgm:pt modelId="{1517BFD6-0832-4AB1-B302-2BD8DE7819B8}" type="pres">
      <dgm:prSet presAssocID="{535973B2-DFB8-4C5A-A25D-AD3CB4366DB5}" presName="connTx" presStyleLbl="parChTrans1D2" presStyleIdx="8" presStyleCnt="13"/>
      <dgm:spPr/>
      <dgm:t>
        <a:bodyPr/>
        <a:lstStyle/>
        <a:p>
          <a:pPr rtl="1"/>
          <a:endParaRPr lang="he-IL"/>
        </a:p>
      </dgm:t>
    </dgm:pt>
    <dgm:pt modelId="{EAA01164-9441-4707-B6B7-39C5DBDA8AE0}" type="pres">
      <dgm:prSet presAssocID="{C3026C94-B017-4FFB-BC63-97B41A4D668D}" presName="node" presStyleLbl="node1" presStyleIdx="8" presStyleCnt="13" custRadScaleRad="96554" custRadScaleInc="1327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246C92D-D090-44FE-99A4-F9386E0B48C9}" type="pres">
      <dgm:prSet presAssocID="{11183C1E-92E1-43FE-B803-D88F66DB4B59}" presName="Name9" presStyleLbl="parChTrans1D2" presStyleIdx="9" presStyleCnt="13"/>
      <dgm:spPr/>
      <dgm:t>
        <a:bodyPr/>
        <a:lstStyle/>
        <a:p>
          <a:pPr rtl="1"/>
          <a:endParaRPr lang="he-IL"/>
        </a:p>
      </dgm:t>
    </dgm:pt>
    <dgm:pt modelId="{9B78AECE-9B06-4FAD-9980-E6CF245A69C7}" type="pres">
      <dgm:prSet presAssocID="{11183C1E-92E1-43FE-B803-D88F66DB4B59}" presName="connTx" presStyleLbl="parChTrans1D2" presStyleIdx="9" presStyleCnt="13"/>
      <dgm:spPr/>
      <dgm:t>
        <a:bodyPr/>
        <a:lstStyle/>
        <a:p>
          <a:pPr rtl="1"/>
          <a:endParaRPr lang="he-IL"/>
        </a:p>
      </dgm:t>
    </dgm:pt>
    <dgm:pt modelId="{93E898BC-9DE1-4784-A0E4-4D47B5623B9C}" type="pres">
      <dgm:prSet presAssocID="{212E9211-F1A1-471C-A69B-2D1D11D00C69}" presName="node" presStyleLbl="node1" presStyleIdx="9" presStyleCnt="13" custRadScaleRad="98441" custRadScaleInc="1836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81757AF-FD34-4C13-966A-BE8D200238E1}" type="pres">
      <dgm:prSet presAssocID="{20CDAE5C-AF31-4708-AA0F-F8D03A1FCD45}" presName="Name9" presStyleLbl="parChTrans1D2" presStyleIdx="10" presStyleCnt="13"/>
      <dgm:spPr/>
      <dgm:t>
        <a:bodyPr/>
        <a:lstStyle/>
        <a:p>
          <a:pPr rtl="1"/>
          <a:endParaRPr lang="he-IL"/>
        </a:p>
      </dgm:t>
    </dgm:pt>
    <dgm:pt modelId="{399BE00A-DE47-4243-BCEF-094440810F6B}" type="pres">
      <dgm:prSet presAssocID="{20CDAE5C-AF31-4708-AA0F-F8D03A1FCD45}" presName="connTx" presStyleLbl="parChTrans1D2" presStyleIdx="10" presStyleCnt="13"/>
      <dgm:spPr/>
      <dgm:t>
        <a:bodyPr/>
        <a:lstStyle/>
        <a:p>
          <a:pPr rtl="1"/>
          <a:endParaRPr lang="he-IL"/>
        </a:p>
      </dgm:t>
    </dgm:pt>
    <dgm:pt modelId="{77DBFB28-7A71-4AA8-AE44-824E665296F4}" type="pres">
      <dgm:prSet presAssocID="{E302F050-CFED-451C-B6E0-C858D2B698A6}" presName="node" presStyleLbl="node1" presStyleIdx="10" presStyleCnt="13" custRadScaleRad="100670" custRadScaleInc="1906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5C7563B-2A10-4A30-8392-D7A0320B3B9F}" type="pres">
      <dgm:prSet presAssocID="{984AD105-F3D8-4F91-BBD1-2E23D9441037}" presName="Name9" presStyleLbl="parChTrans1D2" presStyleIdx="11" presStyleCnt="13"/>
      <dgm:spPr/>
      <dgm:t>
        <a:bodyPr/>
        <a:lstStyle/>
        <a:p>
          <a:pPr rtl="1"/>
          <a:endParaRPr lang="he-IL"/>
        </a:p>
      </dgm:t>
    </dgm:pt>
    <dgm:pt modelId="{422FF2D8-43A1-4B8D-8587-E3933044C298}" type="pres">
      <dgm:prSet presAssocID="{984AD105-F3D8-4F91-BBD1-2E23D9441037}" presName="connTx" presStyleLbl="parChTrans1D2" presStyleIdx="11" presStyleCnt="13"/>
      <dgm:spPr/>
      <dgm:t>
        <a:bodyPr/>
        <a:lstStyle/>
        <a:p>
          <a:pPr rtl="1"/>
          <a:endParaRPr lang="he-IL"/>
        </a:p>
      </dgm:t>
    </dgm:pt>
    <dgm:pt modelId="{88DCDF6F-3435-4B08-B562-62C46975363D}" type="pres">
      <dgm:prSet presAssocID="{2F0B9B7F-66E1-4E3A-B134-B85C1D8D0C5A}" presName="node" presStyleLbl="node1" presStyleIdx="11" presStyleCnt="1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8D7697F-3013-4E3F-A9E3-50161CD41B68}" type="pres">
      <dgm:prSet presAssocID="{1E5F5BAA-51E2-4E4E-8D56-9BED73FAA23F}" presName="Name9" presStyleLbl="parChTrans1D2" presStyleIdx="12" presStyleCnt="13"/>
      <dgm:spPr/>
      <dgm:t>
        <a:bodyPr/>
        <a:lstStyle/>
        <a:p>
          <a:pPr rtl="1"/>
          <a:endParaRPr lang="he-IL"/>
        </a:p>
      </dgm:t>
    </dgm:pt>
    <dgm:pt modelId="{DD3FB18B-D941-42E3-9206-EBC97D060FB5}" type="pres">
      <dgm:prSet presAssocID="{1E5F5BAA-51E2-4E4E-8D56-9BED73FAA23F}" presName="connTx" presStyleLbl="parChTrans1D2" presStyleIdx="12" presStyleCnt="13"/>
      <dgm:spPr/>
      <dgm:t>
        <a:bodyPr/>
        <a:lstStyle/>
        <a:p>
          <a:pPr rtl="1"/>
          <a:endParaRPr lang="he-IL"/>
        </a:p>
      </dgm:t>
    </dgm:pt>
    <dgm:pt modelId="{C31D0B82-9837-4123-A007-2B1EF7C3D69C}" type="pres">
      <dgm:prSet presAssocID="{F22FB985-6762-488E-91B6-37B93A6EABE3}" presName="node" presStyleLbl="node1" presStyleIdx="12" presStyleCnt="1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3C21C855-3421-4279-8F33-36C168837DB1}" type="presOf" srcId="{554C6F59-31C3-490B-8ADE-258831BF9829}" destId="{20AF9A64-6AC0-4298-8480-0DEA927229B4}" srcOrd="1" destOrd="0" presId="urn:microsoft.com/office/officeart/2005/8/layout/radial1"/>
    <dgm:cxn modelId="{34B7E922-2BE0-4E4F-BB46-B2B2FC90C9CD}" type="presOf" srcId="{984AD105-F3D8-4F91-BBD1-2E23D9441037}" destId="{B5C7563B-2A10-4A30-8392-D7A0320B3B9F}" srcOrd="0" destOrd="0" presId="urn:microsoft.com/office/officeart/2005/8/layout/radial1"/>
    <dgm:cxn modelId="{2E61BE33-F56B-4EA3-9875-47BD6CE687AF}" type="presOf" srcId="{B844725B-959F-45DE-B5F7-D731BFE88463}" destId="{38E2FB2F-8824-4D98-91A9-E34C17660E18}" srcOrd="1" destOrd="0" presId="urn:microsoft.com/office/officeart/2005/8/layout/radial1"/>
    <dgm:cxn modelId="{FCAADBCE-E90F-4B2E-B12C-C3E7F0092165}" type="presOf" srcId="{141D04D6-78B9-435B-974F-6AFE32AB6CC4}" destId="{501E6DFB-4DDE-42C6-A310-314C3DB06B70}" srcOrd="1" destOrd="0" presId="urn:microsoft.com/office/officeart/2005/8/layout/radial1"/>
    <dgm:cxn modelId="{F0B6DEC7-6EAC-423D-95F4-B4605666F4D1}" type="presOf" srcId="{1E5F5BAA-51E2-4E4E-8D56-9BED73FAA23F}" destId="{08D7697F-3013-4E3F-A9E3-50161CD41B68}" srcOrd="0" destOrd="0" presId="urn:microsoft.com/office/officeart/2005/8/layout/radial1"/>
    <dgm:cxn modelId="{9394C383-A376-448C-9C50-B1C116CCE5AD}" type="presOf" srcId="{99BB4735-C3A8-4296-A859-6AA6819B0895}" destId="{D794AA04-AA03-454F-BF2D-0A5572C32FB5}" srcOrd="0" destOrd="0" presId="urn:microsoft.com/office/officeart/2005/8/layout/radial1"/>
    <dgm:cxn modelId="{5567FE9A-C110-403D-89CB-9B53D54937A9}" type="presOf" srcId="{C7F49DA7-41AA-422E-89CD-03F03D1C1510}" destId="{7456FF1A-16D0-4C93-93F6-A497EADBEA20}" srcOrd="1" destOrd="0" presId="urn:microsoft.com/office/officeart/2005/8/layout/radial1"/>
    <dgm:cxn modelId="{4A09B522-47AE-4733-BB26-4171E2A95D1E}" srcId="{2E09E7A3-C82A-4D4B-B48B-CCD72E2EF08C}" destId="{11AB7576-224C-4F8A-B51E-6BB91C61E6D9}" srcOrd="0" destOrd="0" parTransId="{A8E39C65-74DB-4DF8-9B16-7C57524A8889}" sibTransId="{34D9EE90-7FAC-4E9E-BF7B-7D484D1891C5}"/>
    <dgm:cxn modelId="{90B196DD-02C4-4EE8-90AC-F03471010212}" srcId="{11AB7576-224C-4F8A-B51E-6BB91C61E6D9}" destId="{E302F050-CFED-451C-B6E0-C858D2B698A6}" srcOrd="10" destOrd="0" parTransId="{20CDAE5C-AF31-4708-AA0F-F8D03A1FCD45}" sibTransId="{C6C9B587-B758-41D8-A4C2-51D7A0DC84E6}"/>
    <dgm:cxn modelId="{8C656E94-792A-498A-A8C2-7E7C99B79EFA}" type="presOf" srcId="{60BF4C7C-4D29-4B8C-B415-5E069087B187}" destId="{8A9B43E9-9BFA-4AA9-AFE4-6A9BDF520968}" srcOrd="1" destOrd="0" presId="urn:microsoft.com/office/officeart/2005/8/layout/radial1"/>
    <dgm:cxn modelId="{00682A7F-34CD-4573-859D-02998C79BA5B}" type="presOf" srcId="{C9488128-1260-45FE-9343-0A0C7BFE07A4}" destId="{A1480A23-32D4-488F-AFBD-D42AD3A1FB32}" srcOrd="0" destOrd="0" presId="urn:microsoft.com/office/officeart/2005/8/layout/radial1"/>
    <dgm:cxn modelId="{7EC22394-9580-4499-B557-81476EC88D80}" type="presOf" srcId="{E1B1721B-99A0-46A5-B3EF-2FDDCBF92D0C}" destId="{EA9DF93D-97AD-422B-BF0F-932E1191A634}" srcOrd="0" destOrd="0" presId="urn:microsoft.com/office/officeart/2005/8/layout/radial1"/>
    <dgm:cxn modelId="{E6D722C2-83F1-491C-8C1F-31E561E81FCB}" srcId="{11AB7576-224C-4F8A-B51E-6BB91C61E6D9}" destId="{2F0B9B7F-66E1-4E3A-B134-B85C1D8D0C5A}" srcOrd="11" destOrd="0" parTransId="{984AD105-F3D8-4F91-BBD1-2E23D9441037}" sibTransId="{05247E2C-0EE7-4C92-BB61-66CC2CD3E311}"/>
    <dgm:cxn modelId="{3081F32C-A6B0-4597-A6BE-E729A7BA7D65}" srcId="{11AB7576-224C-4F8A-B51E-6BB91C61E6D9}" destId="{212E9211-F1A1-471C-A69B-2D1D11D00C69}" srcOrd="9" destOrd="0" parTransId="{11183C1E-92E1-43FE-B803-D88F66DB4B59}" sibTransId="{A5E39DDB-EB8C-4B11-B2DA-81B1F31B1A4F}"/>
    <dgm:cxn modelId="{61A9E3E2-16D1-41C2-9043-8379EEF49D85}" srcId="{11AB7576-224C-4F8A-B51E-6BB91C61E6D9}" destId="{F22FB985-6762-488E-91B6-37B93A6EABE3}" srcOrd="12" destOrd="0" parTransId="{1E5F5BAA-51E2-4E4E-8D56-9BED73FAA23F}" sibTransId="{6E693C7D-7DB0-4CE0-8797-9DA19EA86E80}"/>
    <dgm:cxn modelId="{BCD41837-8356-49F5-B9F3-F13BB4ADA4E9}" srcId="{11AB7576-224C-4F8A-B51E-6BB91C61E6D9}" destId="{99BB4735-C3A8-4296-A859-6AA6819B0895}" srcOrd="6" destOrd="0" parTransId="{C7F49DA7-41AA-422E-89CD-03F03D1C1510}" sibTransId="{49B3F7EA-B40E-436D-A726-E923EDF9DD38}"/>
    <dgm:cxn modelId="{5F1A60D4-66DD-4991-82BB-5A139116BF08}" type="presOf" srcId="{11AB7576-224C-4F8A-B51E-6BB91C61E6D9}" destId="{F9B8D1C8-F55E-442B-9FB2-4CD4ADD8A32E}" srcOrd="0" destOrd="0" presId="urn:microsoft.com/office/officeart/2005/8/layout/radial1"/>
    <dgm:cxn modelId="{BA67DEB6-B4FD-432C-8937-92114F3A9B14}" type="presOf" srcId="{60BF4C7C-4D29-4B8C-B415-5E069087B187}" destId="{E02AC938-DF05-4DA9-A4F3-DF13C4CDD354}" srcOrd="0" destOrd="0" presId="urn:microsoft.com/office/officeart/2005/8/layout/radial1"/>
    <dgm:cxn modelId="{106B11E5-46FF-4537-B67A-4EE777994FB1}" type="presOf" srcId="{B844725B-959F-45DE-B5F7-D731BFE88463}" destId="{CEBFEB94-6124-455A-B161-49FFB8D2FE01}" srcOrd="0" destOrd="0" presId="urn:microsoft.com/office/officeart/2005/8/layout/radial1"/>
    <dgm:cxn modelId="{95C9045F-C951-49E4-8915-5A9F5F937786}" srcId="{11AB7576-224C-4F8A-B51E-6BB91C61E6D9}" destId="{E1B1721B-99A0-46A5-B3EF-2FDDCBF92D0C}" srcOrd="2" destOrd="0" parTransId="{CDF67295-143F-48DF-AA9B-A7B3DF58D193}" sibTransId="{957DAC86-F94F-4AF1-BF85-E6F5887668D6}"/>
    <dgm:cxn modelId="{2A12AEE5-B8DE-4DC8-A453-2C884A7B2548}" type="presOf" srcId="{535973B2-DFB8-4C5A-A25D-AD3CB4366DB5}" destId="{9F5C6904-988C-464F-A8C8-D8A494A745A2}" srcOrd="0" destOrd="0" presId="urn:microsoft.com/office/officeart/2005/8/layout/radial1"/>
    <dgm:cxn modelId="{B0BC0B2C-8A4D-4035-B7ED-CC7F9E49D393}" type="presOf" srcId="{11183C1E-92E1-43FE-B803-D88F66DB4B59}" destId="{B246C92D-D090-44FE-99A4-F9386E0B48C9}" srcOrd="0" destOrd="0" presId="urn:microsoft.com/office/officeart/2005/8/layout/radial1"/>
    <dgm:cxn modelId="{947EE74E-4D67-42C0-9BC1-456D8F54A214}" type="presOf" srcId="{554C6F59-31C3-490B-8ADE-258831BF9829}" destId="{E130A1FC-6C34-4766-83F3-2BE5EFFCC8C5}" srcOrd="0" destOrd="0" presId="urn:microsoft.com/office/officeart/2005/8/layout/radial1"/>
    <dgm:cxn modelId="{29027C6C-537B-439C-BB92-F173CD4CE543}" type="presOf" srcId="{AB142AA3-D490-46E8-B271-0DD039C9C781}" destId="{6D3C08CE-59AF-44B0-B545-823046249D75}" srcOrd="0" destOrd="0" presId="urn:microsoft.com/office/officeart/2005/8/layout/radial1"/>
    <dgm:cxn modelId="{121503BA-E58F-4078-894C-3072BFED2DD5}" srcId="{11AB7576-224C-4F8A-B51E-6BB91C61E6D9}" destId="{947ECD52-F33C-427F-AD71-E51E66D28BF4}" srcOrd="5" destOrd="0" parTransId="{B844725B-959F-45DE-B5F7-D731BFE88463}" sibTransId="{DC8E1D42-1B53-4B35-A994-6D88760922B4}"/>
    <dgm:cxn modelId="{0EBB125A-9CE9-45A8-B590-596E22D7C226}" type="presOf" srcId="{20CDAE5C-AF31-4708-AA0F-F8D03A1FCD45}" destId="{381757AF-FD34-4C13-966A-BE8D200238E1}" srcOrd="0" destOrd="0" presId="urn:microsoft.com/office/officeart/2005/8/layout/radial1"/>
    <dgm:cxn modelId="{599E51FE-C9D8-45A8-905D-D9EF5AF0C616}" type="presOf" srcId="{E302F050-CFED-451C-B6E0-C858D2B698A6}" destId="{77DBFB28-7A71-4AA8-AE44-824E665296F4}" srcOrd="0" destOrd="0" presId="urn:microsoft.com/office/officeart/2005/8/layout/radial1"/>
    <dgm:cxn modelId="{EE602536-BE35-4984-80A6-3074E5F79432}" type="presOf" srcId="{11183C1E-92E1-43FE-B803-D88F66DB4B59}" destId="{9B78AECE-9B06-4FAD-9980-E6CF245A69C7}" srcOrd="1" destOrd="0" presId="urn:microsoft.com/office/officeart/2005/8/layout/radial1"/>
    <dgm:cxn modelId="{B8EE60A9-E4E5-47B3-87BA-123B7B38D1A6}" type="presOf" srcId="{947ECD52-F33C-427F-AD71-E51E66D28BF4}" destId="{F30F1C15-EBBE-4EA7-8B4A-D26A5C0E6DEB}" srcOrd="0" destOrd="0" presId="urn:microsoft.com/office/officeart/2005/8/layout/radial1"/>
    <dgm:cxn modelId="{DC7586B3-B79A-4BC7-B67C-DFF81BDE7AC5}" type="presOf" srcId="{CDF67295-143F-48DF-AA9B-A7B3DF58D193}" destId="{B541C0C9-200A-4EFA-A8FB-FCAA172605AD}" srcOrd="1" destOrd="0" presId="urn:microsoft.com/office/officeart/2005/8/layout/radial1"/>
    <dgm:cxn modelId="{B8C62228-0A7E-492A-8950-5285EB462EBD}" type="presOf" srcId="{E2FAE0DB-5D2F-483A-A3D5-228F2CC0A749}" destId="{B23D5147-3433-47D3-9086-9F338228A8AF}" srcOrd="0" destOrd="0" presId="urn:microsoft.com/office/officeart/2005/8/layout/radial1"/>
    <dgm:cxn modelId="{5C7E978A-CD34-4973-BA2E-B594B6785B10}" type="presOf" srcId="{212E9211-F1A1-471C-A69B-2D1D11D00C69}" destId="{93E898BC-9DE1-4784-A0E4-4D47B5623B9C}" srcOrd="0" destOrd="0" presId="urn:microsoft.com/office/officeart/2005/8/layout/radial1"/>
    <dgm:cxn modelId="{6CCFF88A-EDC4-4681-8319-DC1E4D263B09}" type="presOf" srcId="{CDF67295-143F-48DF-AA9B-A7B3DF58D193}" destId="{62146816-63D9-4398-B8AF-42F75794E009}" srcOrd="0" destOrd="0" presId="urn:microsoft.com/office/officeart/2005/8/layout/radial1"/>
    <dgm:cxn modelId="{04BA5EB7-F56E-410D-BAD9-9E459F70F200}" srcId="{11AB7576-224C-4F8A-B51E-6BB91C61E6D9}" destId="{1527C8B6-DDE4-4C27-BBAD-91535013A76A}" srcOrd="7" destOrd="0" parTransId="{60BF4C7C-4D29-4B8C-B415-5E069087B187}" sibTransId="{55DE3C93-FD5E-4E44-A25C-6CB61884106B}"/>
    <dgm:cxn modelId="{056FF45F-0C5A-4CDA-8084-7C9E54680E53}" srcId="{11AB7576-224C-4F8A-B51E-6BB91C61E6D9}" destId="{C9488128-1260-45FE-9343-0A0C7BFE07A4}" srcOrd="0" destOrd="0" parTransId="{AB142AA3-D490-46E8-B271-0DD039C9C781}" sibTransId="{C4F54E81-3468-4A1B-960F-BCEB0CD67823}"/>
    <dgm:cxn modelId="{14F3969E-34D8-4E39-BB1E-CF2BB499E977}" type="presOf" srcId="{2E09E7A3-C82A-4D4B-B48B-CCD72E2EF08C}" destId="{1F94EFD6-A3B3-4B53-81B9-FB9A8459EB94}" srcOrd="0" destOrd="0" presId="urn:microsoft.com/office/officeart/2005/8/layout/radial1"/>
    <dgm:cxn modelId="{CFE51069-2BA8-49FF-AC35-DB1D83C59294}" type="presOf" srcId="{5970D355-BE7F-47DA-8C8F-D1A5D8831FE6}" destId="{1013DE5F-14F4-4662-8CA5-F44A2643499B}" srcOrd="0" destOrd="0" presId="urn:microsoft.com/office/officeart/2005/8/layout/radial1"/>
    <dgm:cxn modelId="{DEA75F67-2C5C-4AD1-B780-CA4AC3777947}" type="presOf" srcId="{AB142AA3-D490-46E8-B271-0DD039C9C781}" destId="{430A57C4-3082-42CA-893A-53CFF9DADCCC}" srcOrd="1" destOrd="0" presId="urn:microsoft.com/office/officeart/2005/8/layout/radial1"/>
    <dgm:cxn modelId="{2ED137B0-0F07-4FE1-A809-CC1B82A998E6}" type="presOf" srcId="{F22FB985-6762-488E-91B6-37B93A6EABE3}" destId="{C31D0B82-9837-4123-A007-2B1EF7C3D69C}" srcOrd="0" destOrd="0" presId="urn:microsoft.com/office/officeart/2005/8/layout/radial1"/>
    <dgm:cxn modelId="{D7C8EDDF-2946-4D74-85E6-E32B94FA0378}" srcId="{11AB7576-224C-4F8A-B51E-6BB91C61E6D9}" destId="{89F72179-E675-42F4-B0D1-E88B8F9501F5}" srcOrd="3" destOrd="0" parTransId="{141D04D6-78B9-435B-974F-6AFE32AB6CC4}" sibTransId="{5D1C9233-03C7-467E-BEB5-EABA453C514C}"/>
    <dgm:cxn modelId="{BD1A0C47-94F2-48E4-8171-C6CBF97C0F0E}" type="presOf" srcId="{984AD105-F3D8-4F91-BBD1-2E23D9441037}" destId="{422FF2D8-43A1-4B8D-8587-E3933044C298}" srcOrd="1" destOrd="0" presId="urn:microsoft.com/office/officeart/2005/8/layout/radial1"/>
    <dgm:cxn modelId="{7D0BA8DD-BA76-4780-88BB-08CB1AA8296D}" type="presOf" srcId="{1527C8B6-DDE4-4C27-BBAD-91535013A76A}" destId="{807ECC2C-93E5-4945-B5B2-8E5571D9D1C5}" srcOrd="0" destOrd="0" presId="urn:microsoft.com/office/officeart/2005/8/layout/radial1"/>
    <dgm:cxn modelId="{8F3A3492-E745-4F92-B021-7D653A21D89A}" type="presOf" srcId="{20CDAE5C-AF31-4708-AA0F-F8D03A1FCD45}" destId="{399BE00A-DE47-4243-BCEF-094440810F6B}" srcOrd="1" destOrd="0" presId="urn:microsoft.com/office/officeart/2005/8/layout/radial1"/>
    <dgm:cxn modelId="{4425F119-0054-484E-9D2B-D4E5F83AA34E}" srcId="{11AB7576-224C-4F8A-B51E-6BB91C61E6D9}" destId="{C3026C94-B017-4FFB-BC63-97B41A4D668D}" srcOrd="8" destOrd="0" parTransId="{535973B2-DFB8-4C5A-A25D-AD3CB4366DB5}" sibTransId="{C2288122-4263-497C-B572-3ED52213C94E}"/>
    <dgm:cxn modelId="{AC142987-E7B9-44CF-8D1B-95542B3AEC9F}" srcId="{11AB7576-224C-4F8A-B51E-6BB91C61E6D9}" destId="{5970D355-BE7F-47DA-8C8F-D1A5D8831FE6}" srcOrd="4" destOrd="0" parTransId="{554C6F59-31C3-490B-8ADE-258831BF9829}" sibTransId="{CCC90DCB-8F02-44CF-8600-DAA494F21629}"/>
    <dgm:cxn modelId="{88D07DB9-4B4B-4CF7-BCEE-96480FB197E0}" type="presOf" srcId="{535973B2-DFB8-4C5A-A25D-AD3CB4366DB5}" destId="{1517BFD6-0832-4AB1-B302-2BD8DE7819B8}" srcOrd="1" destOrd="0" presId="urn:microsoft.com/office/officeart/2005/8/layout/radial1"/>
    <dgm:cxn modelId="{B543B553-E352-44C9-AD72-3B8ED5F5E391}" type="presOf" srcId="{080CE257-B3E8-48F4-9FEB-24F946FB8064}" destId="{470D163B-9356-4ED5-9235-67DE6C3CC1FB}" srcOrd="1" destOrd="0" presId="urn:microsoft.com/office/officeart/2005/8/layout/radial1"/>
    <dgm:cxn modelId="{8BA8B856-3320-458E-ACBA-0E6B8D8E9E03}" type="presOf" srcId="{C3026C94-B017-4FFB-BC63-97B41A4D668D}" destId="{EAA01164-9441-4707-B6B7-39C5DBDA8AE0}" srcOrd="0" destOrd="0" presId="urn:microsoft.com/office/officeart/2005/8/layout/radial1"/>
    <dgm:cxn modelId="{ED7CDAA8-63C8-48C4-B25D-5BB991DBB999}" srcId="{11AB7576-224C-4F8A-B51E-6BB91C61E6D9}" destId="{E2FAE0DB-5D2F-483A-A3D5-228F2CC0A749}" srcOrd="1" destOrd="0" parTransId="{080CE257-B3E8-48F4-9FEB-24F946FB8064}" sibTransId="{71076FC2-C75A-414E-A0A1-07B31CA05CC1}"/>
    <dgm:cxn modelId="{529A7DEF-0F23-4935-BDFF-173FFE76AF20}" type="presOf" srcId="{141D04D6-78B9-435B-974F-6AFE32AB6CC4}" destId="{AB8B11F8-878E-4CB1-9B65-7A9F0564546C}" srcOrd="0" destOrd="0" presId="urn:microsoft.com/office/officeart/2005/8/layout/radial1"/>
    <dgm:cxn modelId="{802A1896-DC43-4A57-BD7F-DF2FFB2BAE1E}" type="presOf" srcId="{C7F49DA7-41AA-422E-89CD-03F03D1C1510}" destId="{58910231-BD25-4B3F-89AA-D7019C0BEFCA}" srcOrd="0" destOrd="0" presId="urn:microsoft.com/office/officeart/2005/8/layout/radial1"/>
    <dgm:cxn modelId="{4E5A56F7-EECA-497C-BCC6-A566FC67DE51}" type="presOf" srcId="{080CE257-B3E8-48F4-9FEB-24F946FB8064}" destId="{82CC63B2-0972-4BF3-9EF5-EE5AA910322A}" srcOrd="0" destOrd="0" presId="urn:microsoft.com/office/officeart/2005/8/layout/radial1"/>
    <dgm:cxn modelId="{6A507321-54AE-4004-889B-55705C774FED}" type="presOf" srcId="{1E5F5BAA-51E2-4E4E-8D56-9BED73FAA23F}" destId="{DD3FB18B-D941-42E3-9206-EBC97D060FB5}" srcOrd="1" destOrd="0" presId="urn:microsoft.com/office/officeart/2005/8/layout/radial1"/>
    <dgm:cxn modelId="{A3A29046-E288-48EA-8ADE-7AB995893462}" type="presOf" srcId="{89F72179-E675-42F4-B0D1-E88B8F9501F5}" destId="{A4BADBE4-1889-4005-A714-7BCEE276A005}" srcOrd="0" destOrd="0" presId="urn:microsoft.com/office/officeart/2005/8/layout/radial1"/>
    <dgm:cxn modelId="{FDD0D018-4272-4CAC-8956-F727B4285320}" type="presOf" srcId="{2F0B9B7F-66E1-4E3A-B134-B85C1D8D0C5A}" destId="{88DCDF6F-3435-4B08-B562-62C46975363D}" srcOrd="0" destOrd="0" presId="urn:microsoft.com/office/officeart/2005/8/layout/radial1"/>
    <dgm:cxn modelId="{816661A4-1946-4878-B13B-1E767C75C7FA}" type="presParOf" srcId="{1F94EFD6-A3B3-4B53-81B9-FB9A8459EB94}" destId="{F9B8D1C8-F55E-442B-9FB2-4CD4ADD8A32E}" srcOrd="0" destOrd="0" presId="urn:microsoft.com/office/officeart/2005/8/layout/radial1"/>
    <dgm:cxn modelId="{0C1BF677-CF9E-4CA7-B4BF-9267A36154E6}" type="presParOf" srcId="{1F94EFD6-A3B3-4B53-81B9-FB9A8459EB94}" destId="{6D3C08CE-59AF-44B0-B545-823046249D75}" srcOrd="1" destOrd="0" presId="urn:microsoft.com/office/officeart/2005/8/layout/radial1"/>
    <dgm:cxn modelId="{73BBE478-6B00-4158-AE5B-BA7F29D17EAE}" type="presParOf" srcId="{6D3C08CE-59AF-44B0-B545-823046249D75}" destId="{430A57C4-3082-42CA-893A-53CFF9DADCCC}" srcOrd="0" destOrd="0" presId="urn:microsoft.com/office/officeart/2005/8/layout/radial1"/>
    <dgm:cxn modelId="{BCEAEEC1-F844-44F3-BF9D-D17EA4761A43}" type="presParOf" srcId="{1F94EFD6-A3B3-4B53-81B9-FB9A8459EB94}" destId="{A1480A23-32D4-488F-AFBD-D42AD3A1FB32}" srcOrd="2" destOrd="0" presId="urn:microsoft.com/office/officeart/2005/8/layout/radial1"/>
    <dgm:cxn modelId="{50033DCA-ADD8-40D6-8545-2B88E384BD76}" type="presParOf" srcId="{1F94EFD6-A3B3-4B53-81B9-FB9A8459EB94}" destId="{82CC63B2-0972-4BF3-9EF5-EE5AA910322A}" srcOrd="3" destOrd="0" presId="urn:microsoft.com/office/officeart/2005/8/layout/radial1"/>
    <dgm:cxn modelId="{3DFB0C39-6F0C-4E93-8FBB-A5A25AB1804C}" type="presParOf" srcId="{82CC63B2-0972-4BF3-9EF5-EE5AA910322A}" destId="{470D163B-9356-4ED5-9235-67DE6C3CC1FB}" srcOrd="0" destOrd="0" presId="urn:microsoft.com/office/officeart/2005/8/layout/radial1"/>
    <dgm:cxn modelId="{510084B8-277C-4920-ADA4-5CA7750214BD}" type="presParOf" srcId="{1F94EFD6-A3B3-4B53-81B9-FB9A8459EB94}" destId="{B23D5147-3433-47D3-9086-9F338228A8AF}" srcOrd="4" destOrd="0" presId="urn:microsoft.com/office/officeart/2005/8/layout/radial1"/>
    <dgm:cxn modelId="{75F6D559-F74E-43B5-816F-173F061FE0CC}" type="presParOf" srcId="{1F94EFD6-A3B3-4B53-81B9-FB9A8459EB94}" destId="{62146816-63D9-4398-B8AF-42F75794E009}" srcOrd="5" destOrd="0" presId="urn:microsoft.com/office/officeart/2005/8/layout/radial1"/>
    <dgm:cxn modelId="{261BEEC6-8532-4FC2-AC1D-96ED6018B4B7}" type="presParOf" srcId="{62146816-63D9-4398-B8AF-42F75794E009}" destId="{B541C0C9-200A-4EFA-A8FB-FCAA172605AD}" srcOrd="0" destOrd="0" presId="urn:microsoft.com/office/officeart/2005/8/layout/radial1"/>
    <dgm:cxn modelId="{A85C5383-E1E9-4E37-89AB-C5BBBCCF8074}" type="presParOf" srcId="{1F94EFD6-A3B3-4B53-81B9-FB9A8459EB94}" destId="{EA9DF93D-97AD-422B-BF0F-932E1191A634}" srcOrd="6" destOrd="0" presId="urn:microsoft.com/office/officeart/2005/8/layout/radial1"/>
    <dgm:cxn modelId="{1F644F84-AFB1-47FF-A55F-9A598A938CE4}" type="presParOf" srcId="{1F94EFD6-A3B3-4B53-81B9-FB9A8459EB94}" destId="{AB8B11F8-878E-4CB1-9B65-7A9F0564546C}" srcOrd="7" destOrd="0" presId="urn:microsoft.com/office/officeart/2005/8/layout/radial1"/>
    <dgm:cxn modelId="{1CC415C2-DC69-48C4-82A1-C1B15A9AB5BD}" type="presParOf" srcId="{AB8B11F8-878E-4CB1-9B65-7A9F0564546C}" destId="{501E6DFB-4DDE-42C6-A310-314C3DB06B70}" srcOrd="0" destOrd="0" presId="urn:microsoft.com/office/officeart/2005/8/layout/radial1"/>
    <dgm:cxn modelId="{73242B8A-4538-400E-8E94-CC8FE7EA8A17}" type="presParOf" srcId="{1F94EFD6-A3B3-4B53-81B9-FB9A8459EB94}" destId="{A4BADBE4-1889-4005-A714-7BCEE276A005}" srcOrd="8" destOrd="0" presId="urn:microsoft.com/office/officeart/2005/8/layout/radial1"/>
    <dgm:cxn modelId="{C9588CB9-7ACB-4FB6-B589-0EB5AAB42B37}" type="presParOf" srcId="{1F94EFD6-A3B3-4B53-81B9-FB9A8459EB94}" destId="{E130A1FC-6C34-4766-83F3-2BE5EFFCC8C5}" srcOrd="9" destOrd="0" presId="urn:microsoft.com/office/officeart/2005/8/layout/radial1"/>
    <dgm:cxn modelId="{69410BB5-2201-4B06-A5B3-196FCFBA1FE5}" type="presParOf" srcId="{E130A1FC-6C34-4766-83F3-2BE5EFFCC8C5}" destId="{20AF9A64-6AC0-4298-8480-0DEA927229B4}" srcOrd="0" destOrd="0" presId="urn:microsoft.com/office/officeart/2005/8/layout/radial1"/>
    <dgm:cxn modelId="{791325BA-2F6A-458B-8C31-19619F159BC4}" type="presParOf" srcId="{1F94EFD6-A3B3-4B53-81B9-FB9A8459EB94}" destId="{1013DE5F-14F4-4662-8CA5-F44A2643499B}" srcOrd="10" destOrd="0" presId="urn:microsoft.com/office/officeart/2005/8/layout/radial1"/>
    <dgm:cxn modelId="{B5554FC5-2CD9-4C1D-AA75-84E5D791747F}" type="presParOf" srcId="{1F94EFD6-A3B3-4B53-81B9-FB9A8459EB94}" destId="{CEBFEB94-6124-455A-B161-49FFB8D2FE01}" srcOrd="11" destOrd="0" presId="urn:microsoft.com/office/officeart/2005/8/layout/radial1"/>
    <dgm:cxn modelId="{596DFD72-FBF8-4BEE-984E-3C1CA600A0EE}" type="presParOf" srcId="{CEBFEB94-6124-455A-B161-49FFB8D2FE01}" destId="{38E2FB2F-8824-4D98-91A9-E34C17660E18}" srcOrd="0" destOrd="0" presId="urn:microsoft.com/office/officeart/2005/8/layout/radial1"/>
    <dgm:cxn modelId="{F323972E-4722-4E47-9EB9-8A36D464D367}" type="presParOf" srcId="{1F94EFD6-A3B3-4B53-81B9-FB9A8459EB94}" destId="{F30F1C15-EBBE-4EA7-8B4A-D26A5C0E6DEB}" srcOrd="12" destOrd="0" presId="urn:microsoft.com/office/officeart/2005/8/layout/radial1"/>
    <dgm:cxn modelId="{B6E8D192-8D2F-4086-9716-5673185096FB}" type="presParOf" srcId="{1F94EFD6-A3B3-4B53-81B9-FB9A8459EB94}" destId="{58910231-BD25-4B3F-89AA-D7019C0BEFCA}" srcOrd="13" destOrd="0" presId="urn:microsoft.com/office/officeart/2005/8/layout/radial1"/>
    <dgm:cxn modelId="{705681B3-2DC5-4F00-A5E8-7707482225AC}" type="presParOf" srcId="{58910231-BD25-4B3F-89AA-D7019C0BEFCA}" destId="{7456FF1A-16D0-4C93-93F6-A497EADBEA20}" srcOrd="0" destOrd="0" presId="urn:microsoft.com/office/officeart/2005/8/layout/radial1"/>
    <dgm:cxn modelId="{E2B83EF4-D6F7-4C86-94A2-78CB36DF5AF9}" type="presParOf" srcId="{1F94EFD6-A3B3-4B53-81B9-FB9A8459EB94}" destId="{D794AA04-AA03-454F-BF2D-0A5572C32FB5}" srcOrd="14" destOrd="0" presId="urn:microsoft.com/office/officeart/2005/8/layout/radial1"/>
    <dgm:cxn modelId="{B684D6F4-567C-4E28-A564-C0967FC4C4D4}" type="presParOf" srcId="{1F94EFD6-A3B3-4B53-81B9-FB9A8459EB94}" destId="{E02AC938-DF05-4DA9-A4F3-DF13C4CDD354}" srcOrd="15" destOrd="0" presId="urn:microsoft.com/office/officeart/2005/8/layout/radial1"/>
    <dgm:cxn modelId="{7C61C9BE-0B0D-4DE4-9341-27E447EBF4F6}" type="presParOf" srcId="{E02AC938-DF05-4DA9-A4F3-DF13C4CDD354}" destId="{8A9B43E9-9BFA-4AA9-AFE4-6A9BDF520968}" srcOrd="0" destOrd="0" presId="urn:microsoft.com/office/officeart/2005/8/layout/radial1"/>
    <dgm:cxn modelId="{417BD07A-EA10-4F01-ABEE-A5B0A18D7CD1}" type="presParOf" srcId="{1F94EFD6-A3B3-4B53-81B9-FB9A8459EB94}" destId="{807ECC2C-93E5-4945-B5B2-8E5571D9D1C5}" srcOrd="16" destOrd="0" presId="urn:microsoft.com/office/officeart/2005/8/layout/radial1"/>
    <dgm:cxn modelId="{DD6C5DB6-A577-444D-A4FD-6357C39198A7}" type="presParOf" srcId="{1F94EFD6-A3B3-4B53-81B9-FB9A8459EB94}" destId="{9F5C6904-988C-464F-A8C8-D8A494A745A2}" srcOrd="17" destOrd="0" presId="urn:microsoft.com/office/officeart/2005/8/layout/radial1"/>
    <dgm:cxn modelId="{899EE4A4-4AE3-4E84-A9D1-E559713785F9}" type="presParOf" srcId="{9F5C6904-988C-464F-A8C8-D8A494A745A2}" destId="{1517BFD6-0832-4AB1-B302-2BD8DE7819B8}" srcOrd="0" destOrd="0" presId="urn:microsoft.com/office/officeart/2005/8/layout/radial1"/>
    <dgm:cxn modelId="{FA5E834F-9595-43A3-BBEC-7C4AB7C68CA5}" type="presParOf" srcId="{1F94EFD6-A3B3-4B53-81B9-FB9A8459EB94}" destId="{EAA01164-9441-4707-B6B7-39C5DBDA8AE0}" srcOrd="18" destOrd="0" presId="urn:microsoft.com/office/officeart/2005/8/layout/radial1"/>
    <dgm:cxn modelId="{24B1C03E-8BBF-4BBA-9AD1-D8226278C404}" type="presParOf" srcId="{1F94EFD6-A3B3-4B53-81B9-FB9A8459EB94}" destId="{B246C92D-D090-44FE-99A4-F9386E0B48C9}" srcOrd="19" destOrd="0" presId="urn:microsoft.com/office/officeart/2005/8/layout/radial1"/>
    <dgm:cxn modelId="{5EC5ECBE-ED0B-4CEC-B361-57A5195D3633}" type="presParOf" srcId="{B246C92D-D090-44FE-99A4-F9386E0B48C9}" destId="{9B78AECE-9B06-4FAD-9980-E6CF245A69C7}" srcOrd="0" destOrd="0" presId="urn:microsoft.com/office/officeart/2005/8/layout/radial1"/>
    <dgm:cxn modelId="{23988A44-0F63-419E-B875-9B341255E060}" type="presParOf" srcId="{1F94EFD6-A3B3-4B53-81B9-FB9A8459EB94}" destId="{93E898BC-9DE1-4784-A0E4-4D47B5623B9C}" srcOrd="20" destOrd="0" presId="urn:microsoft.com/office/officeart/2005/8/layout/radial1"/>
    <dgm:cxn modelId="{C3180637-C6A6-4AA1-9187-A39EFA3FEB82}" type="presParOf" srcId="{1F94EFD6-A3B3-4B53-81B9-FB9A8459EB94}" destId="{381757AF-FD34-4C13-966A-BE8D200238E1}" srcOrd="21" destOrd="0" presId="urn:microsoft.com/office/officeart/2005/8/layout/radial1"/>
    <dgm:cxn modelId="{C6588974-4DA7-470A-A7B2-75A43AD4CF1F}" type="presParOf" srcId="{381757AF-FD34-4C13-966A-BE8D200238E1}" destId="{399BE00A-DE47-4243-BCEF-094440810F6B}" srcOrd="0" destOrd="0" presId="urn:microsoft.com/office/officeart/2005/8/layout/radial1"/>
    <dgm:cxn modelId="{722256D7-0B1D-4730-B77B-29D67BA19DE3}" type="presParOf" srcId="{1F94EFD6-A3B3-4B53-81B9-FB9A8459EB94}" destId="{77DBFB28-7A71-4AA8-AE44-824E665296F4}" srcOrd="22" destOrd="0" presId="urn:microsoft.com/office/officeart/2005/8/layout/radial1"/>
    <dgm:cxn modelId="{12E9F39A-1A0E-40AC-AC32-83B2B378A05B}" type="presParOf" srcId="{1F94EFD6-A3B3-4B53-81B9-FB9A8459EB94}" destId="{B5C7563B-2A10-4A30-8392-D7A0320B3B9F}" srcOrd="23" destOrd="0" presId="urn:microsoft.com/office/officeart/2005/8/layout/radial1"/>
    <dgm:cxn modelId="{7942578B-01DD-4C10-A132-67EC365DD380}" type="presParOf" srcId="{B5C7563B-2A10-4A30-8392-D7A0320B3B9F}" destId="{422FF2D8-43A1-4B8D-8587-E3933044C298}" srcOrd="0" destOrd="0" presId="urn:microsoft.com/office/officeart/2005/8/layout/radial1"/>
    <dgm:cxn modelId="{C290CA3F-32F1-4488-A508-FABA8DCE1ACA}" type="presParOf" srcId="{1F94EFD6-A3B3-4B53-81B9-FB9A8459EB94}" destId="{88DCDF6F-3435-4B08-B562-62C46975363D}" srcOrd="24" destOrd="0" presId="urn:microsoft.com/office/officeart/2005/8/layout/radial1"/>
    <dgm:cxn modelId="{8CBA4CB7-F8D0-449C-A6FC-F8CA2E17C358}" type="presParOf" srcId="{1F94EFD6-A3B3-4B53-81B9-FB9A8459EB94}" destId="{08D7697F-3013-4E3F-A9E3-50161CD41B68}" srcOrd="25" destOrd="0" presId="urn:microsoft.com/office/officeart/2005/8/layout/radial1"/>
    <dgm:cxn modelId="{37A2C021-5A48-455D-A1C3-639B830F45AA}" type="presParOf" srcId="{08D7697F-3013-4E3F-A9E3-50161CD41B68}" destId="{DD3FB18B-D941-42E3-9206-EBC97D060FB5}" srcOrd="0" destOrd="0" presId="urn:microsoft.com/office/officeart/2005/8/layout/radial1"/>
    <dgm:cxn modelId="{20E1BBD2-32EB-46F0-B8A4-DE08863124FF}" type="presParOf" srcId="{1F94EFD6-A3B3-4B53-81B9-FB9A8459EB94}" destId="{C31D0B82-9837-4123-A007-2B1EF7C3D69C}" srcOrd="2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E09E7A3-C82A-4D4B-B48B-CCD72E2EF08C}" type="doc">
      <dgm:prSet loTypeId="urn:microsoft.com/office/officeart/2005/8/layout/radial1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pPr rtl="1"/>
          <a:endParaRPr lang="he-IL"/>
        </a:p>
      </dgm:t>
    </dgm:pt>
    <dgm:pt modelId="{11AB7576-224C-4F8A-B51E-6BB91C61E6D9}">
      <dgm:prSet phldrT="[טקסט]" custT="1"/>
      <dgm:spPr/>
      <dgm:t>
        <a:bodyPr/>
        <a:lstStyle/>
        <a:p>
          <a:pPr rtl="1"/>
          <a:r>
            <a:rPr lang="he-IL" sz="1400" b="1" dirty="0" smtClean="0">
              <a:solidFill>
                <a:srgbClr val="002060"/>
              </a:solidFill>
            </a:rPr>
            <a:t>היבטים</a:t>
          </a:r>
          <a:endParaRPr lang="he-IL" sz="1400" b="1" dirty="0">
            <a:solidFill>
              <a:srgbClr val="002060"/>
            </a:solidFill>
          </a:endParaRPr>
        </a:p>
      </dgm:t>
    </dgm:pt>
    <dgm:pt modelId="{A8E39C65-74DB-4DF8-9B16-7C57524A8889}" type="parTrans" cxnId="{4A09B522-47AE-4733-BB26-4171E2A95D1E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34D9EE90-7FAC-4E9E-BF7B-7D484D1891C5}" type="sibTrans" cxnId="{4A09B522-47AE-4733-BB26-4171E2A95D1E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C9488128-1260-45FE-9343-0A0C7BFE07A4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כלכלי</a:t>
          </a:r>
          <a:endParaRPr lang="he-IL" sz="1000" b="1" dirty="0">
            <a:solidFill>
              <a:srgbClr val="002060"/>
            </a:solidFill>
          </a:endParaRPr>
        </a:p>
      </dgm:t>
    </dgm:pt>
    <dgm:pt modelId="{AB142AA3-D490-46E8-B271-0DD039C9C781}" type="parTrans" cxnId="{056FF45F-0C5A-4CDA-8084-7C9E54680E53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C4F54E81-3468-4A1B-960F-BCEB0CD67823}" type="sibTrans" cxnId="{056FF45F-0C5A-4CDA-8084-7C9E54680E53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E2FAE0DB-5D2F-483A-A3D5-228F2CC0A749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חברתי</a:t>
          </a:r>
          <a:endParaRPr lang="he-IL" sz="1000" b="1" dirty="0">
            <a:solidFill>
              <a:srgbClr val="002060"/>
            </a:solidFill>
          </a:endParaRPr>
        </a:p>
      </dgm:t>
    </dgm:pt>
    <dgm:pt modelId="{080CE257-B3E8-48F4-9FEB-24F946FB8064}" type="parTrans" cxnId="{ED7CDAA8-63C8-48C4-B25D-5BB991DBB999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71076FC2-C75A-414E-A0A1-07B31CA05CC1}" type="sibTrans" cxnId="{ED7CDAA8-63C8-48C4-B25D-5BB991DBB999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E1B1721B-99A0-46A5-B3EF-2FDDCBF92D0C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פסיכולוגי/ רגשי</a:t>
          </a:r>
          <a:endParaRPr lang="he-IL" sz="1000" b="1" dirty="0">
            <a:solidFill>
              <a:srgbClr val="002060"/>
            </a:solidFill>
          </a:endParaRPr>
        </a:p>
      </dgm:t>
    </dgm:pt>
    <dgm:pt modelId="{CDF67295-143F-48DF-AA9B-A7B3DF58D193}" type="parTrans" cxnId="{95C9045F-C951-49E4-8915-5A9F5F937786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957DAC86-F94F-4AF1-BF85-E6F5887668D6}" type="sibTrans" cxnId="{95C9045F-C951-49E4-8915-5A9F5F937786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89F72179-E675-42F4-B0D1-E88B8F9501F5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חינוכי</a:t>
          </a:r>
          <a:endParaRPr lang="he-IL" sz="1000" b="1" dirty="0">
            <a:solidFill>
              <a:srgbClr val="002060"/>
            </a:solidFill>
          </a:endParaRPr>
        </a:p>
      </dgm:t>
    </dgm:pt>
    <dgm:pt modelId="{141D04D6-78B9-435B-974F-6AFE32AB6CC4}" type="parTrans" cxnId="{D7C8EDDF-2946-4D74-85E6-E32B94FA0378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5D1C9233-03C7-467E-BEB5-EABA453C514C}" type="sibTrans" cxnId="{D7C8EDDF-2946-4D74-85E6-E32B94FA0378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5970D355-BE7F-47DA-8C8F-D1A5D8831FE6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היסטורי</a:t>
          </a:r>
          <a:endParaRPr lang="he-IL" sz="1000" b="1" dirty="0">
            <a:solidFill>
              <a:srgbClr val="002060"/>
            </a:solidFill>
          </a:endParaRPr>
        </a:p>
      </dgm:t>
    </dgm:pt>
    <dgm:pt modelId="{554C6F59-31C3-490B-8ADE-258831BF9829}" type="parTrans" cxnId="{AC142987-E7B9-44CF-8D1B-95542B3AEC9F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CCC90DCB-8F02-44CF-8600-DAA494F21629}" type="sibTrans" cxnId="{AC142987-E7B9-44CF-8D1B-95542B3AEC9F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947ECD52-F33C-427F-AD71-E51E66D28BF4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תקשורתי</a:t>
          </a:r>
          <a:endParaRPr lang="he-IL" sz="1000" b="1" dirty="0">
            <a:solidFill>
              <a:srgbClr val="002060"/>
            </a:solidFill>
          </a:endParaRPr>
        </a:p>
      </dgm:t>
    </dgm:pt>
    <dgm:pt modelId="{B844725B-959F-45DE-B5F7-D731BFE88463}" type="parTrans" cxnId="{121503BA-E58F-4078-894C-3072BFED2DD5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DC8E1D42-1B53-4B35-A994-6D88760922B4}" type="sibTrans" cxnId="{121503BA-E58F-4078-894C-3072BFED2DD5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99BB4735-C3A8-4296-A859-6AA6819B0895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בטחוני</a:t>
          </a:r>
          <a:endParaRPr lang="he-IL" sz="1000" b="1" dirty="0">
            <a:solidFill>
              <a:srgbClr val="002060"/>
            </a:solidFill>
          </a:endParaRPr>
        </a:p>
      </dgm:t>
    </dgm:pt>
    <dgm:pt modelId="{C7F49DA7-41AA-422E-89CD-03F03D1C1510}" type="parTrans" cxnId="{BCD41837-8356-49F5-B9F3-F13BB4ADA4E9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49B3F7EA-B40E-436D-A726-E923EDF9DD38}" type="sibTrans" cxnId="{BCD41837-8356-49F5-B9F3-F13BB4ADA4E9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1527C8B6-DDE4-4C27-BBAD-91535013A76A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משפטי</a:t>
          </a:r>
          <a:endParaRPr lang="he-IL" sz="1000" b="1" dirty="0">
            <a:solidFill>
              <a:srgbClr val="002060"/>
            </a:solidFill>
          </a:endParaRPr>
        </a:p>
      </dgm:t>
    </dgm:pt>
    <dgm:pt modelId="{60BF4C7C-4D29-4B8C-B415-5E069087B187}" type="parTrans" cxnId="{04BA5EB7-F56E-410D-BAD9-9E459F70F200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55DE3C93-FD5E-4E44-A25C-6CB61884106B}" type="sibTrans" cxnId="{04BA5EB7-F56E-410D-BAD9-9E459F70F200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C3026C94-B017-4FFB-BC63-97B41A4D668D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מדיני</a:t>
          </a:r>
          <a:endParaRPr lang="he-IL" sz="1000" b="1" dirty="0">
            <a:solidFill>
              <a:srgbClr val="002060"/>
            </a:solidFill>
          </a:endParaRPr>
        </a:p>
      </dgm:t>
    </dgm:pt>
    <dgm:pt modelId="{535973B2-DFB8-4C5A-A25D-AD3CB4366DB5}" type="parTrans" cxnId="{4425F119-0054-484E-9D2B-D4E5F83AA34E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C2288122-4263-497C-B572-3ED52213C94E}" type="sibTrans" cxnId="{4425F119-0054-484E-9D2B-D4E5F83AA34E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212E9211-F1A1-471C-A69B-2D1D11D00C69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דתי</a:t>
          </a:r>
          <a:endParaRPr lang="he-IL" sz="1000" b="1" dirty="0">
            <a:solidFill>
              <a:srgbClr val="002060"/>
            </a:solidFill>
          </a:endParaRPr>
        </a:p>
      </dgm:t>
    </dgm:pt>
    <dgm:pt modelId="{11183C1E-92E1-43FE-B803-D88F66DB4B59}" type="parTrans" cxnId="{3081F32C-A6B0-4597-A6BE-E729A7BA7D65}">
      <dgm:prSet custT="1"/>
      <dgm:spPr/>
      <dgm:t>
        <a:bodyPr/>
        <a:lstStyle/>
        <a:p>
          <a:pPr rtl="1"/>
          <a:endParaRPr lang="he-IL" sz="700" b="1">
            <a:solidFill>
              <a:srgbClr val="002060"/>
            </a:solidFill>
          </a:endParaRPr>
        </a:p>
      </dgm:t>
    </dgm:pt>
    <dgm:pt modelId="{A5E39DDB-EB8C-4B11-B2DA-81B1F31B1A4F}" type="sibTrans" cxnId="{3081F32C-A6B0-4597-A6BE-E729A7BA7D65}">
      <dgm:prSet/>
      <dgm:spPr/>
      <dgm:t>
        <a:bodyPr/>
        <a:lstStyle/>
        <a:p>
          <a:pPr rtl="1"/>
          <a:endParaRPr lang="he-IL" sz="2400" b="1">
            <a:solidFill>
              <a:srgbClr val="002060"/>
            </a:solidFill>
          </a:endParaRPr>
        </a:p>
      </dgm:t>
    </dgm:pt>
    <dgm:pt modelId="{E302F050-CFED-451C-B6E0-C858D2B698A6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תרבותי</a:t>
          </a:r>
          <a:endParaRPr lang="he-IL" sz="1000" b="1" dirty="0">
            <a:solidFill>
              <a:srgbClr val="002060"/>
            </a:solidFill>
          </a:endParaRPr>
        </a:p>
      </dgm:t>
    </dgm:pt>
    <dgm:pt modelId="{20CDAE5C-AF31-4708-AA0F-F8D03A1FCD45}" type="parTrans" cxnId="{90B196DD-02C4-4EE8-90AC-F03471010212}">
      <dgm:prSet custT="1"/>
      <dgm:spPr/>
      <dgm:t>
        <a:bodyPr/>
        <a:lstStyle/>
        <a:p>
          <a:pPr rtl="1"/>
          <a:endParaRPr lang="he-IL" sz="700">
            <a:solidFill>
              <a:srgbClr val="002060"/>
            </a:solidFill>
          </a:endParaRPr>
        </a:p>
      </dgm:t>
    </dgm:pt>
    <dgm:pt modelId="{C6C9B587-B758-41D8-A4C2-51D7A0DC84E6}" type="sibTrans" cxnId="{90B196DD-02C4-4EE8-90AC-F03471010212}">
      <dgm:prSet/>
      <dgm:spPr/>
      <dgm:t>
        <a:bodyPr/>
        <a:lstStyle/>
        <a:p>
          <a:pPr rtl="1"/>
          <a:endParaRPr lang="he-IL" sz="2400">
            <a:solidFill>
              <a:srgbClr val="002060"/>
            </a:solidFill>
          </a:endParaRPr>
        </a:p>
      </dgm:t>
    </dgm:pt>
    <dgm:pt modelId="{2F0B9B7F-66E1-4E3A-B134-B85C1D8D0C5A}">
      <dgm:prSet phldrT="[טקסט]" custT="1"/>
      <dgm:spPr/>
      <dgm:t>
        <a:bodyPr/>
        <a:lstStyle/>
        <a:p>
          <a:pPr rtl="1"/>
          <a:r>
            <a:rPr lang="he-IL" sz="1000" b="1" smtClean="0">
              <a:solidFill>
                <a:srgbClr val="002060"/>
              </a:solidFill>
            </a:rPr>
            <a:t>אקולוגי</a:t>
          </a:r>
          <a:endParaRPr lang="he-IL" sz="1000" b="1" dirty="0">
            <a:solidFill>
              <a:srgbClr val="002060"/>
            </a:solidFill>
          </a:endParaRPr>
        </a:p>
      </dgm:t>
    </dgm:pt>
    <dgm:pt modelId="{984AD105-F3D8-4F91-BBD1-2E23D9441037}" type="parTrans" cxnId="{E6D722C2-83F1-491C-8C1F-31E561E81FCB}">
      <dgm:prSet custT="1"/>
      <dgm:spPr/>
      <dgm:t>
        <a:bodyPr/>
        <a:lstStyle/>
        <a:p>
          <a:pPr rtl="1"/>
          <a:endParaRPr lang="he-IL" sz="700">
            <a:solidFill>
              <a:srgbClr val="002060"/>
            </a:solidFill>
          </a:endParaRPr>
        </a:p>
      </dgm:t>
    </dgm:pt>
    <dgm:pt modelId="{05247E2C-0EE7-4C92-BB61-66CC2CD3E311}" type="sibTrans" cxnId="{E6D722C2-83F1-491C-8C1F-31E561E81FCB}">
      <dgm:prSet/>
      <dgm:spPr/>
      <dgm:t>
        <a:bodyPr/>
        <a:lstStyle/>
        <a:p>
          <a:pPr rtl="1"/>
          <a:endParaRPr lang="he-IL" sz="2400">
            <a:solidFill>
              <a:srgbClr val="002060"/>
            </a:solidFill>
          </a:endParaRPr>
        </a:p>
      </dgm:t>
    </dgm:pt>
    <dgm:pt modelId="{F22FB985-6762-488E-91B6-37B93A6EABE3}">
      <dgm:prSet phldrT="[טקסט]" custT="1"/>
      <dgm:spPr/>
      <dgm:t>
        <a:bodyPr/>
        <a:lstStyle/>
        <a:p>
          <a:pPr rtl="1"/>
          <a:r>
            <a:rPr lang="he-IL" sz="1000" b="1" dirty="0" smtClean="0">
              <a:solidFill>
                <a:srgbClr val="002060"/>
              </a:solidFill>
            </a:rPr>
            <a:t>רפואי</a:t>
          </a:r>
          <a:endParaRPr lang="he-IL" sz="1000" b="1" dirty="0">
            <a:solidFill>
              <a:srgbClr val="002060"/>
            </a:solidFill>
          </a:endParaRPr>
        </a:p>
      </dgm:t>
    </dgm:pt>
    <dgm:pt modelId="{1E5F5BAA-51E2-4E4E-8D56-9BED73FAA23F}" type="parTrans" cxnId="{61A9E3E2-16D1-41C2-9043-8379EEF49D85}">
      <dgm:prSet custT="1"/>
      <dgm:spPr/>
      <dgm:t>
        <a:bodyPr/>
        <a:lstStyle/>
        <a:p>
          <a:pPr rtl="1"/>
          <a:endParaRPr lang="he-IL" sz="700">
            <a:solidFill>
              <a:srgbClr val="002060"/>
            </a:solidFill>
          </a:endParaRPr>
        </a:p>
      </dgm:t>
    </dgm:pt>
    <dgm:pt modelId="{6E693C7D-7DB0-4CE0-8797-9DA19EA86E80}" type="sibTrans" cxnId="{61A9E3E2-16D1-41C2-9043-8379EEF49D85}">
      <dgm:prSet/>
      <dgm:spPr/>
      <dgm:t>
        <a:bodyPr/>
        <a:lstStyle/>
        <a:p>
          <a:pPr rtl="1"/>
          <a:endParaRPr lang="he-IL" sz="2400">
            <a:solidFill>
              <a:srgbClr val="002060"/>
            </a:solidFill>
          </a:endParaRPr>
        </a:p>
      </dgm:t>
    </dgm:pt>
    <dgm:pt modelId="{1F94EFD6-A3B3-4B53-81B9-FB9A8459EB94}" type="pres">
      <dgm:prSet presAssocID="{2E09E7A3-C82A-4D4B-B48B-CCD72E2EF08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F9B8D1C8-F55E-442B-9FB2-4CD4ADD8A32E}" type="pres">
      <dgm:prSet presAssocID="{11AB7576-224C-4F8A-B51E-6BB91C61E6D9}" presName="centerShape" presStyleLbl="node0" presStyleIdx="0" presStyleCnt="1" custScaleX="133840"/>
      <dgm:spPr/>
      <dgm:t>
        <a:bodyPr/>
        <a:lstStyle/>
        <a:p>
          <a:pPr rtl="1"/>
          <a:endParaRPr lang="he-IL"/>
        </a:p>
      </dgm:t>
    </dgm:pt>
    <dgm:pt modelId="{6D3C08CE-59AF-44B0-B545-823046249D75}" type="pres">
      <dgm:prSet presAssocID="{AB142AA3-D490-46E8-B271-0DD039C9C781}" presName="Name9" presStyleLbl="parChTrans1D2" presStyleIdx="0" presStyleCnt="13"/>
      <dgm:spPr/>
      <dgm:t>
        <a:bodyPr/>
        <a:lstStyle/>
        <a:p>
          <a:pPr rtl="1"/>
          <a:endParaRPr lang="he-IL"/>
        </a:p>
      </dgm:t>
    </dgm:pt>
    <dgm:pt modelId="{430A57C4-3082-42CA-893A-53CFF9DADCCC}" type="pres">
      <dgm:prSet presAssocID="{AB142AA3-D490-46E8-B271-0DD039C9C781}" presName="connTx" presStyleLbl="parChTrans1D2" presStyleIdx="0" presStyleCnt="13"/>
      <dgm:spPr/>
      <dgm:t>
        <a:bodyPr/>
        <a:lstStyle/>
        <a:p>
          <a:pPr rtl="1"/>
          <a:endParaRPr lang="he-IL"/>
        </a:p>
      </dgm:t>
    </dgm:pt>
    <dgm:pt modelId="{A1480A23-32D4-488F-AFBD-D42AD3A1FB32}" type="pres">
      <dgm:prSet presAssocID="{C9488128-1260-45FE-9343-0A0C7BFE07A4}" presName="node" presStyleLbl="node1" presStyleIdx="0" presStyleCnt="1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2CC63B2-0972-4BF3-9EF5-EE5AA910322A}" type="pres">
      <dgm:prSet presAssocID="{080CE257-B3E8-48F4-9FEB-24F946FB8064}" presName="Name9" presStyleLbl="parChTrans1D2" presStyleIdx="1" presStyleCnt="13"/>
      <dgm:spPr/>
      <dgm:t>
        <a:bodyPr/>
        <a:lstStyle/>
        <a:p>
          <a:pPr rtl="1"/>
          <a:endParaRPr lang="he-IL"/>
        </a:p>
      </dgm:t>
    </dgm:pt>
    <dgm:pt modelId="{470D163B-9356-4ED5-9235-67DE6C3CC1FB}" type="pres">
      <dgm:prSet presAssocID="{080CE257-B3E8-48F4-9FEB-24F946FB8064}" presName="connTx" presStyleLbl="parChTrans1D2" presStyleIdx="1" presStyleCnt="13"/>
      <dgm:spPr/>
      <dgm:t>
        <a:bodyPr/>
        <a:lstStyle/>
        <a:p>
          <a:pPr rtl="1"/>
          <a:endParaRPr lang="he-IL"/>
        </a:p>
      </dgm:t>
    </dgm:pt>
    <dgm:pt modelId="{B23D5147-3433-47D3-9086-9F338228A8AF}" type="pres">
      <dgm:prSet presAssocID="{E2FAE0DB-5D2F-483A-A3D5-228F2CC0A749}" presName="node" presStyleLbl="node1" presStyleIdx="1" presStyleCnt="13" custRadScaleRad="103620" custRadScaleInc="-1298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2146816-63D9-4398-B8AF-42F75794E009}" type="pres">
      <dgm:prSet presAssocID="{CDF67295-143F-48DF-AA9B-A7B3DF58D193}" presName="Name9" presStyleLbl="parChTrans1D2" presStyleIdx="2" presStyleCnt="13"/>
      <dgm:spPr/>
      <dgm:t>
        <a:bodyPr/>
        <a:lstStyle/>
        <a:p>
          <a:pPr rtl="1"/>
          <a:endParaRPr lang="he-IL"/>
        </a:p>
      </dgm:t>
    </dgm:pt>
    <dgm:pt modelId="{B541C0C9-200A-4EFA-A8FB-FCAA172605AD}" type="pres">
      <dgm:prSet presAssocID="{CDF67295-143F-48DF-AA9B-A7B3DF58D193}" presName="connTx" presStyleLbl="parChTrans1D2" presStyleIdx="2" presStyleCnt="13"/>
      <dgm:spPr/>
      <dgm:t>
        <a:bodyPr/>
        <a:lstStyle/>
        <a:p>
          <a:pPr rtl="1"/>
          <a:endParaRPr lang="he-IL"/>
        </a:p>
      </dgm:t>
    </dgm:pt>
    <dgm:pt modelId="{EA9DF93D-97AD-422B-BF0F-932E1191A634}" type="pres">
      <dgm:prSet presAssocID="{E1B1721B-99A0-46A5-B3EF-2FDDCBF92D0C}" presName="node" presStyleLbl="node1" presStyleIdx="2" presStyleCnt="13" custRadScaleRad="101751" custRadScaleInc="-1845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B8B11F8-878E-4CB1-9B65-7A9F0564546C}" type="pres">
      <dgm:prSet presAssocID="{141D04D6-78B9-435B-974F-6AFE32AB6CC4}" presName="Name9" presStyleLbl="parChTrans1D2" presStyleIdx="3" presStyleCnt="13"/>
      <dgm:spPr/>
      <dgm:t>
        <a:bodyPr/>
        <a:lstStyle/>
        <a:p>
          <a:pPr rtl="1"/>
          <a:endParaRPr lang="he-IL"/>
        </a:p>
      </dgm:t>
    </dgm:pt>
    <dgm:pt modelId="{501E6DFB-4DDE-42C6-A310-314C3DB06B70}" type="pres">
      <dgm:prSet presAssocID="{141D04D6-78B9-435B-974F-6AFE32AB6CC4}" presName="connTx" presStyleLbl="parChTrans1D2" presStyleIdx="3" presStyleCnt="13"/>
      <dgm:spPr/>
      <dgm:t>
        <a:bodyPr/>
        <a:lstStyle/>
        <a:p>
          <a:pPr rtl="1"/>
          <a:endParaRPr lang="he-IL"/>
        </a:p>
      </dgm:t>
    </dgm:pt>
    <dgm:pt modelId="{A4BADBE4-1889-4005-A714-7BCEE276A005}" type="pres">
      <dgm:prSet presAssocID="{89F72179-E675-42F4-B0D1-E88B8F9501F5}" presName="node" presStyleLbl="node1" presStyleIdx="3" presStyleCnt="13" custRadScaleRad="99468" custRadScaleInc="-1990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130A1FC-6C34-4766-83F3-2BE5EFFCC8C5}" type="pres">
      <dgm:prSet presAssocID="{554C6F59-31C3-490B-8ADE-258831BF9829}" presName="Name9" presStyleLbl="parChTrans1D2" presStyleIdx="4" presStyleCnt="13"/>
      <dgm:spPr/>
      <dgm:t>
        <a:bodyPr/>
        <a:lstStyle/>
        <a:p>
          <a:pPr rtl="1"/>
          <a:endParaRPr lang="he-IL"/>
        </a:p>
      </dgm:t>
    </dgm:pt>
    <dgm:pt modelId="{20AF9A64-6AC0-4298-8480-0DEA927229B4}" type="pres">
      <dgm:prSet presAssocID="{554C6F59-31C3-490B-8ADE-258831BF9829}" presName="connTx" presStyleLbl="parChTrans1D2" presStyleIdx="4" presStyleCnt="13"/>
      <dgm:spPr/>
      <dgm:t>
        <a:bodyPr/>
        <a:lstStyle/>
        <a:p>
          <a:pPr rtl="1"/>
          <a:endParaRPr lang="he-IL"/>
        </a:p>
      </dgm:t>
    </dgm:pt>
    <dgm:pt modelId="{1013DE5F-14F4-4662-8CA5-F44A2643499B}" type="pres">
      <dgm:prSet presAssocID="{5970D355-BE7F-47DA-8C8F-D1A5D8831FE6}" presName="node" presStyleLbl="node1" presStyleIdx="4" presStyleCnt="13" custRadScaleRad="97283" custRadScaleInc="-1674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EBFEB94-6124-455A-B161-49FFB8D2FE01}" type="pres">
      <dgm:prSet presAssocID="{B844725B-959F-45DE-B5F7-D731BFE88463}" presName="Name9" presStyleLbl="parChTrans1D2" presStyleIdx="5" presStyleCnt="13"/>
      <dgm:spPr/>
      <dgm:t>
        <a:bodyPr/>
        <a:lstStyle/>
        <a:p>
          <a:pPr rtl="1"/>
          <a:endParaRPr lang="he-IL"/>
        </a:p>
      </dgm:t>
    </dgm:pt>
    <dgm:pt modelId="{38E2FB2F-8824-4D98-91A9-E34C17660E18}" type="pres">
      <dgm:prSet presAssocID="{B844725B-959F-45DE-B5F7-D731BFE88463}" presName="connTx" presStyleLbl="parChTrans1D2" presStyleIdx="5" presStyleCnt="13"/>
      <dgm:spPr/>
      <dgm:t>
        <a:bodyPr/>
        <a:lstStyle/>
        <a:p>
          <a:pPr rtl="1"/>
          <a:endParaRPr lang="he-IL"/>
        </a:p>
      </dgm:t>
    </dgm:pt>
    <dgm:pt modelId="{F30F1C15-EBBE-4EA7-8B4A-D26A5C0E6DEB}" type="pres">
      <dgm:prSet presAssocID="{947ECD52-F33C-427F-AD71-E51E66D28BF4}" presName="node" presStyleLbl="node1" presStyleIdx="5" presStyleCnt="13" custRadScaleRad="95721" custRadScaleInc="-944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8910231-BD25-4B3F-89AA-D7019C0BEFCA}" type="pres">
      <dgm:prSet presAssocID="{C7F49DA7-41AA-422E-89CD-03F03D1C1510}" presName="Name9" presStyleLbl="parChTrans1D2" presStyleIdx="6" presStyleCnt="13"/>
      <dgm:spPr/>
      <dgm:t>
        <a:bodyPr/>
        <a:lstStyle/>
        <a:p>
          <a:pPr rtl="1"/>
          <a:endParaRPr lang="he-IL"/>
        </a:p>
      </dgm:t>
    </dgm:pt>
    <dgm:pt modelId="{7456FF1A-16D0-4C93-93F6-A497EADBEA20}" type="pres">
      <dgm:prSet presAssocID="{C7F49DA7-41AA-422E-89CD-03F03D1C1510}" presName="connTx" presStyleLbl="parChTrans1D2" presStyleIdx="6" presStyleCnt="13"/>
      <dgm:spPr/>
      <dgm:t>
        <a:bodyPr/>
        <a:lstStyle/>
        <a:p>
          <a:pPr rtl="1"/>
          <a:endParaRPr lang="he-IL"/>
        </a:p>
      </dgm:t>
    </dgm:pt>
    <dgm:pt modelId="{D794AA04-AA03-454F-BF2D-0A5572C32FB5}" type="pres">
      <dgm:prSet presAssocID="{99BB4735-C3A8-4296-A859-6AA6819B0895}" presName="node" presStyleLbl="node1" presStyleIdx="6" presStyleCnt="13" custRadScaleRad="95173" custRadScaleInc="28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02AC938-DF05-4DA9-A4F3-DF13C4CDD354}" type="pres">
      <dgm:prSet presAssocID="{60BF4C7C-4D29-4B8C-B415-5E069087B187}" presName="Name9" presStyleLbl="parChTrans1D2" presStyleIdx="7" presStyleCnt="13"/>
      <dgm:spPr/>
      <dgm:t>
        <a:bodyPr/>
        <a:lstStyle/>
        <a:p>
          <a:pPr rtl="1"/>
          <a:endParaRPr lang="he-IL"/>
        </a:p>
      </dgm:t>
    </dgm:pt>
    <dgm:pt modelId="{8A9B43E9-9BFA-4AA9-AFE4-6A9BDF520968}" type="pres">
      <dgm:prSet presAssocID="{60BF4C7C-4D29-4B8C-B415-5E069087B187}" presName="connTx" presStyleLbl="parChTrans1D2" presStyleIdx="7" presStyleCnt="13"/>
      <dgm:spPr/>
      <dgm:t>
        <a:bodyPr/>
        <a:lstStyle/>
        <a:p>
          <a:pPr rtl="1"/>
          <a:endParaRPr lang="he-IL"/>
        </a:p>
      </dgm:t>
    </dgm:pt>
    <dgm:pt modelId="{807ECC2C-93E5-4945-B5B2-8E5571D9D1C5}" type="pres">
      <dgm:prSet presAssocID="{1527C8B6-DDE4-4C27-BBAD-91535013A76A}" presName="node" presStyleLbl="node1" presStyleIdx="7" presStyleCnt="13" custRadScaleRad="95785" custRadScaleInc="994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F5C6904-988C-464F-A8C8-D8A494A745A2}" type="pres">
      <dgm:prSet presAssocID="{535973B2-DFB8-4C5A-A25D-AD3CB4366DB5}" presName="Name9" presStyleLbl="parChTrans1D2" presStyleIdx="8" presStyleCnt="13"/>
      <dgm:spPr/>
      <dgm:t>
        <a:bodyPr/>
        <a:lstStyle/>
        <a:p>
          <a:pPr rtl="1"/>
          <a:endParaRPr lang="he-IL"/>
        </a:p>
      </dgm:t>
    </dgm:pt>
    <dgm:pt modelId="{1517BFD6-0832-4AB1-B302-2BD8DE7819B8}" type="pres">
      <dgm:prSet presAssocID="{535973B2-DFB8-4C5A-A25D-AD3CB4366DB5}" presName="connTx" presStyleLbl="parChTrans1D2" presStyleIdx="8" presStyleCnt="13"/>
      <dgm:spPr/>
      <dgm:t>
        <a:bodyPr/>
        <a:lstStyle/>
        <a:p>
          <a:pPr rtl="1"/>
          <a:endParaRPr lang="he-IL"/>
        </a:p>
      </dgm:t>
    </dgm:pt>
    <dgm:pt modelId="{EAA01164-9441-4707-B6B7-39C5DBDA8AE0}" type="pres">
      <dgm:prSet presAssocID="{C3026C94-B017-4FFB-BC63-97B41A4D668D}" presName="node" presStyleLbl="node1" presStyleIdx="8" presStyleCnt="13" custRadScaleRad="96554" custRadScaleInc="1327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246C92D-D090-44FE-99A4-F9386E0B48C9}" type="pres">
      <dgm:prSet presAssocID="{11183C1E-92E1-43FE-B803-D88F66DB4B59}" presName="Name9" presStyleLbl="parChTrans1D2" presStyleIdx="9" presStyleCnt="13"/>
      <dgm:spPr/>
      <dgm:t>
        <a:bodyPr/>
        <a:lstStyle/>
        <a:p>
          <a:pPr rtl="1"/>
          <a:endParaRPr lang="he-IL"/>
        </a:p>
      </dgm:t>
    </dgm:pt>
    <dgm:pt modelId="{9B78AECE-9B06-4FAD-9980-E6CF245A69C7}" type="pres">
      <dgm:prSet presAssocID="{11183C1E-92E1-43FE-B803-D88F66DB4B59}" presName="connTx" presStyleLbl="parChTrans1D2" presStyleIdx="9" presStyleCnt="13"/>
      <dgm:spPr/>
      <dgm:t>
        <a:bodyPr/>
        <a:lstStyle/>
        <a:p>
          <a:pPr rtl="1"/>
          <a:endParaRPr lang="he-IL"/>
        </a:p>
      </dgm:t>
    </dgm:pt>
    <dgm:pt modelId="{93E898BC-9DE1-4784-A0E4-4D47B5623B9C}" type="pres">
      <dgm:prSet presAssocID="{212E9211-F1A1-471C-A69B-2D1D11D00C69}" presName="node" presStyleLbl="node1" presStyleIdx="9" presStyleCnt="13" custRadScaleRad="98441" custRadScaleInc="1836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81757AF-FD34-4C13-966A-BE8D200238E1}" type="pres">
      <dgm:prSet presAssocID="{20CDAE5C-AF31-4708-AA0F-F8D03A1FCD45}" presName="Name9" presStyleLbl="parChTrans1D2" presStyleIdx="10" presStyleCnt="13"/>
      <dgm:spPr/>
      <dgm:t>
        <a:bodyPr/>
        <a:lstStyle/>
        <a:p>
          <a:pPr rtl="1"/>
          <a:endParaRPr lang="he-IL"/>
        </a:p>
      </dgm:t>
    </dgm:pt>
    <dgm:pt modelId="{399BE00A-DE47-4243-BCEF-094440810F6B}" type="pres">
      <dgm:prSet presAssocID="{20CDAE5C-AF31-4708-AA0F-F8D03A1FCD45}" presName="connTx" presStyleLbl="parChTrans1D2" presStyleIdx="10" presStyleCnt="13"/>
      <dgm:spPr/>
      <dgm:t>
        <a:bodyPr/>
        <a:lstStyle/>
        <a:p>
          <a:pPr rtl="1"/>
          <a:endParaRPr lang="he-IL"/>
        </a:p>
      </dgm:t>
    </dgm:pt>
    <dgm:pt modelId="{77DBFB28-7A71-4AA8-AE44-824E665296F4}" type="pres">
      <dgm:prSet presAssocID="{E302F050-CFED-451C-B6E0-C858D2B698A6}" presName="node" presStyleLbl="node1" presStyleIdx="10" presStyleCnt="13" custRadScaleRad="100670" custRadScaleInc="1906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5C7563B-2A10-4A30-8392-D7A0320B3B9F}" type="pres">
      <dgm:prSet presAssocID="{984AD105-F3D8-4F91-BBD1-2E23D9441037}" presName="Name9" presStyleLbl="parChTrans1D2" presStyleIdx="11" presStyleCnt="13"/>
      <dgm:spPr/>
      <dgm:t>
        <a:bodyPr/>
        <a:lstStyle/>
        <a:p>
          <a:pPr rtl="1"/>
          <a:endParaRPr lang="he-IL"/>
        </a:p>
      </dgm:t>
    </dgm:pt>
    <dgm:pt modelId="{422FF2D8-43A1-4B8D-8587-E3933044C298}" type="pres">
      <dgm:prSet presAssocID="{984AD105-F3D8-4F91-BBD1-2E23D9441037}" presName="connTx" presStyleLbl="parChTrans1D2" presStyleIdx="11" presStyleCnt="13"/>
      <dgm:spPr/>
      <dgm:t>
        <a:bodyPr/>
        <a:lstStyle/>
        <a:p>
          <a:pPr rtl="1"/>
          <a:endParaRPr lang="he-IL"/>
        </a:p>
      </dgm:t>
    </dgm:pt>
    <dgm:pt modelId="{88DCDF6F-3435-4B08-B562-62C46975363D}" type="pres">
      <dgm:prSet presAssocID="{2F0B9B7F-66E1-4E3A-B134-B85C1D8D0C5A}" presName="node" presStyleLbl="node1" presStyleIdx="11" presStyleCnt="1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8D7697F-3013-4E3F-A9E3-50161CD41B68}" type="pres">
      <dgm:prSet presAssocID="{1E5F5BAA-51E2-4E4E-8D56-9BED73FAA23F}" presName="Name9" presStyleLbl="parChTrans1D2" presStyleIdx="12" presStyleCnt="13"/>
      <dgm:spPr/>
      <dgm:t>
        <a:bodyPr/>
        <a:lstStyle/>
        <a:p>
          <a:pPr rtl="1"/>
          <a:endParaRPr lang="he-IL"/>
        </a:p>
      </dgm:t>
    </dgm:pt>
    <dgm:pt modelId="{DD3FB18B-D941-42E3-9206-EBC97D060FB5}" type="pres">
      <dgm:prSet presAssocID="{1E5F5BAA-51E2-4E4E-8D56-9BED73FAA23F}" presName="connTx" presStyleLbl="parChTrans1D2" presStyleIdx="12" presStyleCnt="13"/>
      <dgm:spPr/>
      <dgm:t>
        <a:bodyPr/>
        <a:lstStyle/>
        <a:p>
          <a:pPr rtl="1"/>
          <a:endParaRPr lang="he-IL"/>
        </a:p>
      </dgm:t>
    </dgm:pt>
    <dgm:pt modelId="{C31D0B82-9837-4123-A007-2B1EF7C3D69C}" type="pres">
      <dgm:prSet presAssocID="{F22FB985-6762-488E-91B6-37B93A6EABE3}" presName="node" presStyleLbl="node1" presStyleIdx="12" presStyleCnt="1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D3535370-4434-425B-9C56-7F4747D71FF4}" type="presOf" srcId="{E1B1721B-99A0-46A5-B3EF-2FDDCBF92D0C}" destId="{EA9DF93D-97AD-422B-BF0F-932E1191A634}" srcOrd="0" destOrd="0" presId="urn:microsoft.com/office/officeart/2005/8/layout/radial1"/>
    <dgm:cxn modelId="{DD3D3888-727D-43DE-9F86-BA7628BBC080}" type="presOf" srcId="{60BF4C7C-4D29-4B8C-B415-5E069087B187}" destId="{8A9B43E9-9BFA-4AA9-AFE4-6A9BDF520968}" srcOrd="1" destOrd="0" presId="urn:microsoft.com/office/officeart/2005/8/layout/radial1"/>
    <dgm:cxn modelId="{8ACA84FA-5529-4227-9029-686CDCB7FA1E}" type="presOf" srcId="{554C6F59-31C3-490B-8ADE-258831BF9829}" destId="{20AF9A64-6AC0-4298-8480-0DEA927229B4}" srcOrd="1" destOrd="0" presId="urn:microsoft.com/office/officeart/2005/8/layout/radial1"/>
    <dgm:cxn modelId="{BCDF4ED2-541D-4402-B9A3-3A44C78EC388}" type="presOf" srcId="{535973B2-DFB8-4C5A-A25D-AD3CB4366DB5}" destId="{9F5C6904-988C-464F-A8C8-D8A494A745A2}" srcOrd="0" destOrd="0" presId="urn:microsoft.com/office/officeart/2005/8/layout/radial1"/>
    <dgm:cxn modelId="{4E60C65D-5FC2-423F-BB87-205EB149A1E8}" type="presOf" srcId="{141D04D6-78B9-435B-974F-6AFE32AB6CC4}" destId="{501E6DFB-4DDE-42C6-A310-314C3DB06B70}" srcOrd="1" destOrd="0" presId="urn:microsoft.com/office/officeart/2005/8/layout/radial1"/>
    <dgm:cxn modelId="{FB8B4355-7A82-450E-AD38-68F843772009}" type="presOf" srcId="{CDF67295-143F-48DF-AA9B-A7B3DF58D193}" destId="{62146816-63D9-4398-B8AF-42F75794E009}" srcOrd="0" destOrd="0" presId="urn:microsoft.com/office/officeart/2005/8/layout/radial1"/>
    <dgm:cxn modelId="{B077D4CA-6402-4BD2-8995-B3ACF428EB62}" type="presOf" srcId="{11183C1E-92E1-43FE-B803-D88F66DB4B59}" destId="{B246C92D-D090-44FE-99A4-F9386E0B48C9}" srcOrd="0" destOrd="0" presId="urn:microsoft.com/office/officeart/2005/8/layout/radial1"/>
    <dgm:cxn modelId="{4A09B522-47AE-4733-BB26-4171E2A95D1E}" srcId="{2E09E7A3-C82A-4D4B-B48B-CCD72E2EF08C}" destId="{11AB7576-224C-4F8A-B51E-6BB91C61E6D9}" srcOrd="0" destOrd="0" parTransId="{A8E39C65-74DB-4DF8-9B16-7C57524A8889}" sibTransId="{34D9EE90-7FAC-4E9E-BF7B-7D484D1891C5}"/>
    <dgm:cxn modelId="{6F67A39F-CC03-4A6D-96F5-6D7F701ABF1C}" type="presOf" srcId="{CDF67295-143F-48DF-AA9B-A7B3DF58D193}" destId="{B541C0C9-200A-4EFA-A8FB-FCAA172605AD}" srcOrd="1" destOrd="0" presId="urn:microsoft.com/office/officeart/2005/8/layout/radial1"/>
    <dgm:cxn modelId="{817684D5-9EAA-4D87-A17C-B5D6854BF42A}" type="presOf" srcId="{E302F050-CFED-451C-B6E0-C858D2B698A6}" destId="{77DBFB28-7A71-4AA8-AE44-824E665296F4}" srcOrd="0" destOrd="0" presId="urn:microsoft.com/office/officeart/2005/8/layout/radial1"/>
    <dgm:cxn modelId="{13D7C3CA-E94B-4AB8-8D20-55AD10C36B37}" type="presOf" srcId="{C3026C94-B017-4FFB-BC63-97B41A4D668D}" destId="{EAA01164-9441-4707-B6B7-39C5DBDA8AE0}" srcOrd="0" destOrd="0" presId="urn:microsoft.com/office/officeart/2005/8/layout/radial1"/>
    <dgm:cxn modelId="{C1B43394-FBD7-42F9-966A-943467FAD0D3}" type="presOf" srcId="{080CE257-B3E8-48F4-9FEB-24F946FB8064}" destId="{470D163B-9356-4ED5-9235-67DE6C3CC1FB}" srcOrd="1" destOrd="0" presId="urn:microsoft.com/office/officeart/2005/8/layout/radial1"/>
    <dgm:cxn modelId="{58D6D624-5DB6-4CA0-A767-8353AFA23D1F}" type="presOf" srcId="{1E5F5BAA-51E2-4E4E-8D56-9BED73FAA23F}" destId="{08D7697F-3013-4E3F-A9E3-50161CD41B68}" srcOrd="0" destOrd="0" presId="urn:microsoft.com/office/officeart/2005/8/layout/radial1"/>
    <dgm:cxn modelId="{6D03C270-D898-4249-8E32-10E81A46FF8A}" type="presOf" srcId="{C7F49DA7-41AA-422E-89CD-03F03D1C1510}" destId="{58910231-BD25-4B3F-89AA-D7019C0BEFCA}" srcOrd="0" destOrd="0" presId="urn:microsoft.com/office/officeart/2005/8/layout/radial1"/>
    <dgm:cxn modelId="{95C9045F-C951-49E4-8915-5A9F5F937786}" srcId="{11AB7576-224C-4F8A-B51E-6BB91C61E6D9}" destId="{E1B1721B-99A0-46A5-B3EF-2FDDCBF92D0C}" srcOrd="2" destOrd="0" parTransId="{CDF67295-143F-48DF-AA9B-A7B3DF58D193}" sibTransId="{957DAC86-F94F-4AF1-BF85-E6F5887668D6}"/>
    <dgm:cxn modelId="{BCD41837-8356-49F5-B9F3-F13BB4ADA4E9}" srcId="{11AB7576-224C-4F8A-B51E-6BB91C61E6D9}" destId="{99BB4735-C3A8-4296-A859-6AA6819B0895}" srcOrd="6" destOrd="0" parTransId="{C7F49DA7-41AA-422E-89CD-03F03D1C1510}" sibTransId="{49B3F7EA-B40E-436D-A726-E923EDF9DD38}"/>
    <dgm:cxn modelId="{2FAFB1F0-D5C2-4A7C-92A7-6EA2C0E61DCF}" type="presOf" srcId="{C9488128-1260-45FE-9343-0A0C7BFE07A4}" destId="{A1480A23-32D4-488F-AFBD-D42AD3A1FB32}" srcOrd="0" destOrd="0" presId="urn:microsoft.com/office/officeart/2005/8/layout/radial1"/>
    <dgm:cxn modelId="{2B091907-7CEE-4330-AA0D-5618144D05D4}" type="presOf" srcId="{89F72179-E675-42F4-B0D1-E88B8F9501F5}" destId="{A4BADBE4-1889-4005-A714-7BCEE276A005}" srcOrd="0" destOrd="0" presId="urn:microsoft.com/office/officeart/2005/8/layout/radial1"/>
    <dgm:cxn modelId="{5D5FE25D-C11F-41FA-8A36-8AA175F06C9F}" type="presOf" srcId="{947ECD52-F33C-427F-AD71-E51E66D28BF4}" destId="{F30F1C15-EBBE-4EA7-8B4A-D26A5C0E6DEB}" srcOrd="0" destOrd="0" presId="urn:microsoft.com/office/officeart/2005/8/layout/radial1"/>
    <dgm:cxn modelId="{DD5712CD-DD68-4C69-A2BA-549B4B86EF1B}" type="presOf" srcId="{141D04D6-78B9-435B-974F-6AFE32AB6CC4}" destId="{AB8B11F8-878E-4CB1-9B65-7A9F0564546C}" srcOrd="0" destOrd="0" presId="urn:microsoft.com/office/officeart/2005/8/layout/radial1"/>
    <dgm:cxn modelId="{90B196DD-02C4-4EE8-90AC-F03471010212}" srcId="{11AB7576-224C-4F8A-B51E-6BB91C61E6D9}" destId="{E302F050-CFED-451C-B6E0-C858D2B698A6}" srcOrd="10" destOrd="0" parTransId="{20CDAE5C-AF31-4708-AA0F-F8D03A1FCD45}" sibTransId="{C6C9B587-B758-41D8-A4C2-51D7A0DC84E6}"/>
    <dgm:cxn modelId="{AB202410-AA25-45C6-B9A1-045B98F79F24}" type="presOf" srcId="{984AD105-F3D8-4F91-BBD1-2E23D9441037}" destId="{B5C7563B-2A10-4A30-8392-D7A0320B3B9F}" srcOrd="0" destOrd="0" presId="urn:microsoft.com/office/officeart/2005/8/layout/radial1"/>
    <dgm:cxn modelId="{5E844335-2E47-4665-9AAC-3B3E8B141A53}" type="presOf" srcId="{60BF4C7C-4D29-4B8C-B415-5E069087B187}" destId="{E02AC938-DF05-4DA9-A4F3-DF13C4CDD354}" srcOrd="0" destOrd="0" presId="urn:microsoft.com/office/officeart/2005/8/layout/radial1"/>
    <dgm:cxn modelId="{A8E0D30D-53E5-48BF-9116-77DCE13B8738}" type="presOf" srcId="{11AB7576-224C-4F8A-B51E-6BB91C61E6D9}" destId="{F9B8D1C8-F55E-442B-9FB2-4CD4ADD8A32E}" srcOrd="0" destOrd="0" presId="urn:microsoft.com/office/officeart/2005/8/layout/radial1"/>
    <dgm:cxn modelId="{93419CF9-F431-446C-97B7-F6BC1631FD2C}" type="presOf" srcId="{AB142AA3-D490-46E8-B271-0DD039C9C781}" destId="{6D3C08CE-59AF-44B0-B545-823046249D75}" srcOrd="0" destOrd="0" presId="urn:microsoft.com/office/officeart/2005/8/layout/radial1"/>
    <dgm:cxn modelId="{800431C2-4474-40F2-83D7-849E33411AB6}" type="presOf" srcId="{99BB4735-C3A8-4296-A859-6AA6819B0895}" destId="{D794AA04-AA03-454F-BF2D-0A5572C32FB5}" srcOrd="0" destOrd="0" presId="urn:microsoft.com/office/officeart/2005/8/layout/radial1"/>
    <dgm:cxn modelId="{BA6A27BD-08B7-4EFC-94B4-0E3430F28F40}" type="presOf" srcId="{20CDAE5C-AF31-4708-AA0F-F8D03A1FCD45}" destId="{381757AF-FD34-4C13-966A-BE8D200238E1}" srcOrd="0" destOrd="0" presId="urn:microsoft.com/office/officeart/2005/8/layout/radial1"/>
    <dgm:cxn modelId="{598B30DE-DF82-43FA-83D1-903750904583}" type="presOf" srcId="{E2FAE0DB-5D2F-483A-A3D5-228F2CC0A749}" destId="{B23D5147-3433-47D3-9086-9F338228A8AF}" srcOrd="0" destOrd="0" presId="urn:microsoft.com/office/officeart/2005/8/layout/radial1"/>
    <dgm:cxn modelId="{61A9E3E2-16D1-41C2-9043-8379EEF49D85}" srcId="{11AB7576-224C-4F8A-B51E-6BB91C61E6D9}" destId="{F22FB985-6762-488E-91B6-37B93A6EABE3}" srcOrd="12" destOrd="0" parTransId="{1E5F5BAA-51E2-4E4E-8D56-9BED73FAA23F}" sibTransId="{6E693C7D-7DB0-4CE0-8797-9DA19EA86E80}"/>
    <dgm:cxn modelId="{58433FD7-AF53-4350-BA81-04E646221AD0}" type="presOf" srcId="{554C6F59-31C3-490B-8ADE-258831BF9829}" destId="{E130A1FC-6C34-4766-83F3-2BE5EFFCC8C5}" srcOrd="0" destOrd="0" presId="urn:microsoft.com/office/officeart/2005/8/layout/radial1"/>
    <dgm:cxn modelId="{36BA5163-66EC-42F0-8027-E0CFD3D34FC2}" type="presOf" srcId="{5970D355-BE7F-47DA-8C8F-D1A5D8831FE6}" destId="{1013DE5F-14F4-4662-8CA5-F44A2643499B}" srcOrd="0" destOrd="0" presId="urn:microsoft.com/office/officeart/2005/8/layout/radial1"/>
    <dgm:cxn modelId="{B63A189B-EBD6-4722-833D-9B96139AC008}" type="presOf" srcId="{535973B2-DFB8-4C5A-A25D-AD3CB4366DB5}" destId="{1517BFD6-0832-4AB1-B302-2BD8DE7819B8}" srcOrd="1" destOrd="0" presId="urn:microsoft.com/office/officeart/2005/8/layout/radial1"/>
    <dgm:cxn modelId="{04BA5EB7-F56E-410D-BAD9-9E459F70F200}" srcId="{11AB7576-224C-4F8A-B51E-6BB91C61E6D9}" destId="{1527C8B6-DDE4-4C27-BBAD-91535013A76A}" srcOrd="7" destOrd="0" parTransId="{60BF4C7C-4D29-4B8C-B415-5E069087B187}" sibTransId="{55DE3C93-FD5E-4E44-A25C-6CB61884106B}"/>
    <dgm:cxn modelId="{781E93A8-9C00-4E86-9112-70D636A7EC84}" type="presOf" srcId="{1527C8B6-DDE4-4C27-BBAD-91535013A76A}" destId="{807ECC2C-93E5-4945-B5B2-8E5571D9D1C5}" srcOrd="0" destOrd="0" presId="urn:microsoft.com/office/officeart/2005/8/layout/radial1"/>
    <dgm:cxn modelId="{121503BA-E58F-4078-894C-3072BFED2DD5}" srcId="{11AB7576-224C-4F8A-B51E-6BB91C61E6D9}" destId="{947ECD52-F33C-427F-AD71-E51E66D28BF4}" srcOrd="5" destOrd="0" parTransId="{B844725B-959F-45DE-B5F7-D731BFE88463}" sibTransId="{DC8E1D42-1B53-4B35-A994-6D88760922B4}"/>
    <dgm:cxn modelId="{E6D722C2-83F1-491C-8C1F-31E561E81FCB}" srcId="{11AB7576-224C-4F8A-B51E-6BB91C61E6D9}" destId="{2F0B9B7F-66E1-4E3A-B134-B85C1D8D0C5A}" srcOrd="11" destOrd="0" parTransId="{984AD105-F3D8-4F91-BBD1-2E23D9441037}" sibTransId="{05247E2C-0EE7-4C92-BB61-66CC2CD3E311}"/>
    <dgm:cxn modelId="{9D585F0F-D04C-4FE9-93DA-D4C9BFB7C5B3}" type="presOf" srcId="{20CDAE5C-AF31-4708-AA0F-F8D03A1FCD45}" destId="{399BE00A-DE47-4243-BCEF-094440810F6B}" srcOrd="1" destOrd="0" presId="urn:microsoft.com/office/officeart/2005/8/layout/radial1"/>
    <dgm:cxn modelId="{3ADFD0DA-F6BC-4820-A09C-67B61000818F}" type="presOf" srcId="{B844725B-959F-45DE-B5F7-D731BFE88463}" destId="{CEBFEB94-6124-455A-B161-49FFB8D2FE01}" srcOrd="0" destOrd="0" presId="urn:microsoft.com/office/officeart/2005/8/layout/radial1"/>
    <dgm:cxn modelId="{1E1E5D8B-0655-4BF8-9F6A-FD2BF19FA2DD}" type="presOf" srcId="{1E5F5BAA-51E2-4E4E-8D56-9BED73FAA23F}" destId="{DD3FB18B-D941-42E3-9206-EBC97D060FB5}" srcOrd="1" destOrd="0" presId="urn:microsoft.com/office/officeart/2005/8/layout/radial1"/>
    <dgm:cxn modelId="{056FF45F-0C5A-4CDA-8084-7C9E54680E53}" srcId="{11AB7576-224C-4F8A-B51E-6BB91C61E6D9}" destId="{C9488128-1260-45FE-9343-0A0C7BFE07A4}" srcOrd="0" destOrd="0" parTransId="{AB142AA3-D490-46E8-B271-0DD039C9C781}" sibTransId="{C4F54E81-3468-4A1B-960F-BCEB0CD67823}"/>
    <dgm:cxn modelId="{3081F32C-A6B0-4597-A6BE-E729A7BA7D65}" srcId="{11AB7576-224C-4F8A-B51E-6BB91C61E6D9}" destId="{212E9211-F1A1-471C-A69B-2D1D11D00C69}" srcOrd="9" destOrd="0" parTransId="{11183C1E-92E1-43FE-B803-D88F66DB4B59}" sibTransId="{A5E39DDB-EB8C-4B11-B2DA-81B1F31B1A4F}"/>
    <dgm:cxn modelId="{9D3D3F7A-C50B-4CF0-B9BB-03B4F2DC2A2F}" type="presOf" srcId="{AB142AA3-D490-46E8-B271-0DD039C9C781}" destId="{430A57C4-3082-42CA-893A-53CFF9DADCCC}" srcOrd="1" destOrd="0" presId="urn:microsoft.com/office/officeart/2005/8/layout/radial1"/>
    <dgm:cxn modelId="{E64BC627-69EA-4D56-87FB-319335F5C21A}" type="presOf" srcId="{B844725B-959F-45DE-B5F7-D731BFE88463}" destId="{38E2FB2F-8824-4D98-91A9-E34C17660E18}" srcOrd="1" destOrd="0" presId="urn:microsoft.com/office/officeart/2005/8/layout/radial1"/>
    <dgm:cxn modelId="{82D5AFE2-61C6-4BE5-83DB-3AA12A04C598}" type="presOf" srcId="{080CE257-B3E8-48F4-9FEB-24F946FB8064}" destId="{82CC63B2-0972-4BF3-9EF5-EE5AA910322A}" srcOrd="0" destOrd="0" presId="urn:microsoft.com/office/officeart/2005/8/layout/radial1"/>
    <dgm:cxn modelId="{4425F119-0054-484E-9D2B-D4E5F83AA34E}" srcId="{11AB7576-224C-4F8A-B51E-6BB91C61E6D9}" destId="{C3026C94-B017-4FFB-BC63-97B41A4D668D}" srcOrd="8" destOrd="0" parTransId="{535973B2-DFB8-4C5A-A25D-AD3CB4366DB5}" sibTransId="{C2288122-4263-497C-B572-3ED52213C94E}"/>
    <dgm:cxn modelId="{8ACEF3B4-9053-46E5-95FF-5606188A47EF}" type="presOf" srcId="{11183C1E-92E1-43FE-B803-D88F66DB4B59}" destId="{9B78AECE-9B06-4FAD-9980-E6CF245A69C7}" srcOrd="1" destOrd="0" presId="urn:microsoft.com/office/officeart/2005/8/layout/radial1"/>
    <dgm:cxn modelId="{8B236C91-7455-492E-B247-B303F23A0D59}" type="presOf" srcId="{2F0B9B7F-66E1-4E3A-B134-B85C1D8D0C5A}" destId="{88DCDF6F-3435-4B08-B562-62C46975363D}" srcOrd="0" destOrd="0" presId="urn:microsoft.com/office/officeart/2005/8/layout/radial1"/>
    <dgm:cxn modelId="{7A596575-F493-4443-9B93-76CDAA47EA84}" type="presOf" srcId="{984AD105-F3D8-4F91-BBD1-2E23D9441037}" destId="{422FF2D8-43A1-4B8D-8587-E3933044C298}" srcOrd="1" destOrd="0" presId="urn:microsoft.com/office/officeart/2005/8/layout/radial1"/>
    <dgm:cxn modelId="{AC142987-E7B9-44CF-8D1B-95542B3AEC9F}" srcId="{11AB7576-224C-4F8A-B51E-6BB91C61E6D9}" destId="{5970D355-BE7F-47DA-8C8F-D1A5D8831FE6}" srcOrd="4" destOrd="0" parTransId="{554C6F59-31C3-490B-8ADE-258831BF9829}" sibTransId="{CCC90DCB-8F02-44CF-8600-DAA494F21629}"/>
    <dgm:cxn modelId="{6D02F03E-57CE-4225-A4A4-367080CFE17D}" type="presOf" srcId="{F22FB985-6762-488E-91B6-37B93A6EABE3}" destId="{C31D0B82-9837-4123-A007-2B1EF7C3D69C}" srcOrd="0" destOrd="0" presId="urn:microsoft.com/office/officeart/2005/8/layout/radial1"/>
    <dgm:cxn modelId="{D7C8EDDF-2946-4D74-85E6-E32B94FA0378}" srcId="{11AB7576-224C-4F8A-B51E-6BB91C61E6D9}" destId="{89F72179-E675-42F4-B0D1-E88B8F9501F5}" srcOrd="3" destOrd="0" parTransId="{141D04D6-78B9-435B-974F-6AFE32AB6CC4}" sibTransId="{5D1C9233-03C7-467E-BEB5-EABA453C514C}"/>
    <dgm:cxn modelId="{4CFF0B20-D49A-4465-86B8-FDFD4C56DBE0}" type="presOf" srcId="{C7F49DA7-41AA-422E-89CD-03F03D1C1510}" destId="{7456FF1A-16D0-4C93-93F6-A497EADBEA20}" srcOrd="1" destOrd="0" presId="urn:microsoft.com/office/officeart/2005/8/layout/radial1"/>
    <dgm:cxn modelId="{ED7CDAA8-63C8-48C4-B25D-5BB991DBB999}" srcId="{11AB7576-224C-4F8A-B51E-6BB91C61E6D9}" destId="{E2FAE0DB-5D2F-483A-A3D5-228F2CC0A749}" srcOrd="1" destOrd="0" parTransId="{080CE257-B3E8-48F4-9FEB-24F946FB8064}" sibTransId="{71076FC2-C75A-414E-A0A1-07B31CA05CC1}"/>
    <dgm:cxn modelId="{AE569FC0-9C9B-428D-A328-322E02243A57}" type="presOf" srcId="{212E9211-F1A1-471C-A69B-2D1D11D00C69}" destId="{93E898BC-9DE1-4784-A0E4-4D47B5623B9C}" srcOrd="0" destOrd="0" presId="urn:microsoft.com/office/officeart/2005/8/layout/radial1"/>
    <dgm:cxn modelId="{D60114D8-9A7C-47C0-A220-C1C2A5907E8F}" type="presOf" srcId="{2E09E7A3-C82A-4D4B-B48B-CCD72E2EF08C}" destId="{1F94EFD6-A3B3-4B53-81B9-FB9A8459EB94}" srcOrd="0" destOrd="0" presId="urn:microsoft.com/office/officeart/2005/8/layout/radial1"/>
    <dgm:cxn modelId="{41900ED7-D198-4FC2-9FE8-BE443D13BB1F}" type="presParOf" srcId="{1F94EFD6-A3B3-4B53-81B9-FB9A8459EB94}" destId="{F9B8D1C8-F55E-442B-9FB2-4CD4ADD8A32E}" srcOrd="0" destOrd="0" presId="urn:microsoft.com/office/officeart/2005/8/layout/radial1"/>
    <dgm:cxn modelId="{77BB3AEB-7B5D-4979-8127-80D12F498CC9}" type="presParOf" srcId="{1F94EFD6-A3B3-4B53-81B9-FB9A8459EB94}" destId="{6D3C08CE-59AF-44B0-B545-823046249D75}" srcOrd="1" destOrd="0" presId="urn:microsoft.com/office/officeart/2005/8/layout/radial1"/>
    <dgm:cxn modelId="{5796762D-9C99-4EF6-B456-5AA5ECDFCCC3}" type="presParOf" srcId="{6D3C08CE-59AF-44B0-B545-823046249D75}" destId="{430A57C4-3082-42CA-893A-53CFF9DADCCC}" srcOrd="0" destOrd="0" presId="urn:microsoft.com/office/officeart/2005/8/layout/radial1"/>
    <dgm:cxn modelId="{03DB60CB-09D3-4B9E-B7D1-5069B521ECEA}" type="presParOf" srcId="{1F94EFD6-A3B3-4B53-81B9-FB9A8459EB94}" destId="{A1480A23-32D4-488F-AFBD-D42AD3A1FB32}" srcOrd="2" destOrd="0" presId="urn:microsoft.com/office/officeart/2005/8/layout/radial1"/>
    <dgm:cxn modelId="{697D5617-3F88-4BA3-873C-E1C7BDAB53A5}" type="presParOf" srcId="{1F94EFD6-A3B3-4B53-81B9-FB9A8459EB94}" destId="{82CC63B2-0972-4BF3-9EF5-EE5AA910322A}" srcOrd="3" destOrd="0" presId="urn:microsoft.com/office/officeart/2005/8/layout/radial1"/>
    <dgm:cxn modelId="{F4DADE46-6DAD-4C64-A94C-BDF1EFD71FFD}" type="presParOf" srcId="{82CC63B2-0972-4BF3-9EF5-EE5AA910322A}" destId="{470D163B-9356-4ED5-9235-67DE6C3CC1FB}" srcOrd="0" destOrd="0" presId="urn:microsoft.com/office/officeart/2005/8/layout/radial1"/>
    <dgm:cxn modelId="{5FFF2596-2300-4C6D-A8AA-EED1BED8B503}" type="presParOf" srcId="{1F94EFD6-A3B3-4B53-81B9-FB9A8459EB94}" destId="{B23D5147-3433-47D3-9086-9F338228A8AF}" srcOrd="4" destOrd="0" presId="urn:microsoft.com/office/officeart/2005/8/layout/radial1"/>
    <dgm:cxn modelId="{010D244C-6BD6-4DDF-982F-2E2C14030054}" type="presParOf" srcId="{1F94EFD6-A3B3-4B53-81B9-FB9A8459EB94}" destId="{62146816-63D9-4398-B8AF-42F75794E009}" srcOrd="5" destOrd="0" presId="urn:microsoft.com/office/officeart/2005/8/layout/radial1"/>
    <dgm:cxn modelId="{EBA009E5-4747-4F2C-872F-02546D2A6C16}" type="presParOf" srcId="{62146816-63D9-4398-B8AF-42F75794E009}" destId="{B541C0C9-200A-4EFA-A8FB-FCAA172605AD}" srcOrd="0" destOrd="0" presId="urn:microsoft.com/office/officeart/2005/8/layout/radial1"/>
    <dgm:cxn modelId="{7F7232EB-D918-4EFB-91A3-23C84EB655AC}" type="presParOf" srcId="{1F94EFD6-A3B3-4B53-81B9-FB9A8459EB94}" destId="{EA9DF93D-97AD-422B-BF0F-932E1191A634}" srcOrd="6" destOrd="0" presId="urn:microsoft.com/office/officeart/2005/8/layout/radial1"/>
    <dgm:cxn modelId="{E35A8AB2-62FD-41B8-AE68-B4F981839885}" type="presParOf" srcId="{1F94EFD6-A3B3-4B53-81B9-FB9A8459EB94}" destId="{AB8B11F8-878E-4CB1-9B65-7A9F0564546C}" srcOrd="7" destOrd="0" presId="urn:microsoft.com/office/officeart/2005/8/layout/radial1"/>
    <dgm:cxn modelId="{D0E8B237-E48D-4899-AA57-4086F3E64575}" type="presParOf" srcId="{AB8B11F8-878E-4CB1-9B65-7A9F0564546C}" destId="{501E6DFB-4DDE-42C6-A310-314C3DB06B70}" srcOrd="0" destOrd="0" presId="urn:microsoft.com/office/officeart/2005/8/layout/radial1"/>
    <dgm:cxn modelId="{0ED8E733-36FF-4209-A154-C49936A67296}" type="presParOf" srcId="{1F94EFD6-A3B3-4B53-81B9-FB9A8459EB94}" destId="{A4BADBE4-1889-4005-A714-7BCEE276A005}" srcOrd="8" destOrd="0" presId="urn:microsoft.com/office/officeart/2005/8/layout/radial1"/>
    <dgm:cxn modelId="{EB1BBFB7-833B-4859-A01E-432805B595B0}" type="presParOf" srcId="{1F94EFD6-A3B3-4B53-81B9-FB9A8459EB94}" destId="{E130A1FC-6C34-4766-83F3-2BE5EFFCC8C5}" srcOrd="9" destOrd="0" presId="urn:microsoft.com/office/officeart/2005/8/layout/radial1"/>
    <dgm:cxn modelId="{EBBA1846-4E0B-4C97-8C1D-AA6B22F7C1C9}" type="presParOf" srcId="{E130A1FC-6C34-4766-83F3-2BE5EFFCC8C5}" destId="{20AF9A64-6AC0-4298-8480-0DEA927229B4}" srcOrd="0" destOrd="0" presId="urn:microsoft.com/office/officeart/2005/8/layout/radial1"/>
    <dgm:cxn modelId="{FC54ED4E-D82E-406B-96BA-E4EA4F768634}" type="presParOf" srcId="{1F94EFD6-A3B3-4B53-81B9-FB9A8459EB94}" destId="{1013DE5F-14F4-4662-8CA5-F44A2643499B}" srcOrd="10" destOrd="0" presId="urn:microsoft.com/office/officeart/2005/8/layout/radial1"/>
    <dgm:cxn modelId="{6564E85B-4FEA-4656-831E-BB40C191E24B}" type="presParOf" srcId="{1F94EFD6-A3B3-4B53-81B9-FB9A8459EB94}" destId="{CEBFEB94-6124-455A-B161-49FFB8D2FE01}" srcOrd="11" destOrd="0" presId="urn:microsoft.com/office/officeart/2005/8/layout/radial1"/>
    <dgm:cxn modelId="{64618A69-6DFA-494C-B0B7-1B6DB097BDAB}" type="presParOf" srcId="{CEBFEB94-6124-455A-B161-49FFB8D2FE01}" destId="{38E2FB2F-8824-4D98-91A9-E34C17660E18}" srcOrd="0" destOrd="0" presId="urn:microsoft.com/office/officeart/2005/8/layout/radial1"/>
    <dgm:cxn modelId="{7D3ED787-2CF7-4A3C-A515-32D8E443DD93}" type="presParOf" srcId="{1F94EFD6-A3B3-4B53-81B9-FB9A8459EB94}" destId="{F30F1C15-EBBE-4EA7-8B4A-D26A5C0E6DEB}" srcOrd="12" destOrd="0" presId="urn:microsoft.com/office/officeart/2005/8/layout/radial1"/>
    <dgm:cxn modelId="{C1BF3B77-B221-49EC-9B10-CEB3E10CCA08}" type="presParOf" srcId="{1F94EFD6-A3B3-4B53-81B9-FB9A8459EB94}" destId="{58910231-BD25-4B3F-89AA-D7019C0BEFCA}" srcOrd="13" destOrd="0" presId="urn:microsoft.com/office/officeart/2005/8/layout/radial1"/>
    <dgm:cxn modelId="{4AF7FB88-D213-4E67-A82A-F5958FB6A38B}" type="presParOf" srcId="{58910231-BD25-4B3F-89AA-D7019C0BEFCA}" destId="{7456FF1A-16D0-4C93-93F6-A497EADBEA20}" srcOrd="0" destOrd="0" presId="urn:microsoft.com/office/officeart/2005/8/layout/radial1"/>
    <dgm:cxn modelId="{EF10A3AB-977D-4DD7-8944-1FA579FA7D32}" type="presParOf" srcId="{1F94EFD6-A3B3-4B53-81B9-FB9A8459EB94}" destId="{D794AA04-AA03-454F-BF2D-0A5572C32FB5}" srcOrd="14" destOrd="0" presId="urn:microsoft.com/office/officeart/2005/8/layout/radial1"/>
    <dgm:cxn modelId="{D95D9BC2-64BB-47D9-8892-726B0392AB00}" type="presParOf" srcId="{1F94EFD6-A3B3-4B53-81B9-FB9A8459EB94}" destId="{E02AC938-DF05-4DA9-A4F3-DF13C4CDD354}" srcOrd="15" destOrd="0" presId="urn:microsoft.com/office/officeart/2005/8/layout/radial1"/>
    <dgm:cxn modelId="{8B2931D9-8BFB-46BA-A7B8-2FE5B6BA15E1}" type="presParOf" srcId="{E02AC938-DF05-4DA9-A4F3-DF13C4CDD354}" destId="{8A9B43E9-9BFA-4AA9-AFE4-6A9BDF520968}" srcOrd="0" destOrd="0" presId="urn:microsoft.com/office/officeart/2005/8/layout/radial1"/>
    <dgm:cxn modelId="{14AC4EE7-694E-4901-9177-820E4B5696D3}" type="presParOf" srcId="{1F94EFD6-A3B3-4B53-81B9-FB9A8459EB94}" destId="{807ECC2C-93E5-4945-B5B2-8E5571D9D1C5}" srcOrd="16" destOrd="0" presId="urn:microsoft.com/office/officeart/2005/8/layout/radial1"/>
    <dgm:cxn modelId="{58C6DE23-7126-4A7F-82D9-85402D1789A3}" type="presParOf" srcId="{1F94EFD6-A3B3-4B53-81B9-FB9A8459EB94}" destId="{9F5C6904-988C-464F-A8C8-D8A494A745A2}" srcOrd="17" destOrd="0" presId="urn:microsoft.com/office/officeart/2005/8/layout/radial1"/>
    <dgm:cxn modelId="{639B3A24-5FF9-447B-9FA1-184C7204286F}" type="presParOf" srcId="{9F5C6904-988C-464F-A8C8-D8A494A745A2}" destId="{1517BFD6-0832-4AB1-B302-2BD8DE7819B8}" srcOrd="0" destOrd="0" presId="urn:microsoft.com/office/officeart/2005/8/layout/radial1"/>
    <dgm:cxn modelId="{C02A11F8-F7EF-41AB-B19E-76AF9A6EBDF5}" type="presParOf" srcId="{1F94EFD6-A3B3-4B53-81B9-FB9A8459EB94}" destId="{EAA01164-9441-4707-B6B7-39C5DBDA8AE0}" srcOrd="18" destOrd="0" presId="urn:microsoft.com/office/officeart/2005/8/layout/radial1"/>
    <dgm:cxn modelId="{7923B711-EEC1-4B57-B61C-79A17D06032B}" type="presParOf" srcId="{1F94EFD6-A3B3-4B53-81B9-FB9A8459EB94}" destId="{B246C92D-D090-44FE-99A4-F9386E0B48C9}" srcOrd="19" destOrd="0" presId="urn:microsoft.com/office/officeart/2005/8/layout/radial1"/>
    <dgm:cxn modelId="{09A69227-5425-4592-B464-CE1AAFAF4862}" type="presParOf" srcId="{B246C92D-D090-44FE-99A4-F9386E0B48C9}" destId="{9B78AECE-9B06-4FAD-9980-E6CF245A69C7}" srcOrd="0" destOrd="0" presId="urn:microsoft.com/office/officeart/2005/8/layout/radial1"/>
    <dgm:cxn modelId="{EF239F44-AF34-4B6F-BC16-4EE59682597F}" type="presParOf" srcId="{1F94EFD6-A3B3-4B53-81B9-FB9A8459EB94}" destId="{93E898BC-9DE1-4784-A0E4-4D47B5623B9C}" srcOrd="20" destOrd="0" presId="urn:microsoft.com/office/officeart/2005/8/layout/radial1"/>
    <dgm:cxn modelId="{2FD0BD20-6787-4E3E-9957-299685F92BE8}" type="presParOf" srcId="{1F94EFD6-A3B3-4B53-81B9-FB9A8459EB94}" destId="{381757AF-FD34-4C13-966A-BE8D200238E1}" srcOrd="21" destOrd="0" presId="urn:microsoft.com/office/officeart/2005/8/layout/radial1"/>
    <dgm:cxn modelId="{90DA9645-9C93-4513-BB48-F5AD762DAC53}" type="presParOf" srcId="{381757AF-FD34-4C13-966A-BE8D200238E1}" destId="{399BE00A-DE47-4243-BCEF-094440810F6B}" srcOrd="0" destOrd="0" presId="urn:microsoft.com/office/officeart/2005/8/layout/radial1"/>
    <dgm:cxn modelId="{C56CEA8A-7AAD-4B3D-8E2B-BB3A0B8D6298}" type="presParOf" srcId="{1F94EFD6-A3B3-4B53-81B9-FB9A8459EB94}" destId="{77DBFB28-7A71-4AA8-AE44-824E665296F4}" srcOrd="22" destOrd="0" presId="urn:microsoft.com/office/officeart/2005/8/layout/radial1"/>
    <dgm:cxn modelId="{85C658F5-E3C4-4651-A5BF-FA7BFB1E4D2C}" type="presParOf" srcId="{1F94EFD6-A3B3-4B53-81B9-FB9A8459EB94}" destId="{B5C7563B-2A10-4A30-8392-D7A0320B3B9F}" srcOrd="23" destOrd="0" presId="urn:microsoft.com/office/officeart/2005/8/layout/radial1"/>
    <dgm:cxn modelId="{BE47B4FC-7EF4-4286-84C7-987F8F5D64A4}" type="presParOf" srcId="{B5C7563B-2A10-4A30-8392-D7A0320B3B9F}" destId="{422FF2D8-43A1-4B8D-8587-E3933044C298}" srcOrd="0" destOrd="0" presId="urn:microsoft.com/office/officeart/2005/8/layout/radial1"/>
    <dgm:cxn modelId="{49AD035A-D758-4496-96A3-667A164BF661}" type="presParOf" srcId="{1F94EFD6-A3B3-4B53-81B9-FB9A8459EB94}" destId="{88DCDF6F-3435-4B08-B562-62C46975363D}" srcOrd="24" destOrd="0" presId="urn:microsoft.com/office/officeart/2005/8/layout/radial1"/>
    <dgm:cxn modelId="{9E6FAEF5-DBF7-43B1-9D7E-ED25C4071A81}" type="presParOf" srcId="{1F94EFD6-A3B3-4B53-81B9-FB9A8459EB94}" destId="{08D7697F-3013-4E3F-A9E3-50161CD41B68}" srcOrd="25" destOrd="0" presId="urn:microsoft.com/office/officeart/2005/8/layout/radial1"/>
    <dgm:cxn modelId="{339E88C7-B4CF-4A81-86C0-21A6C549A261}" type="presParOf" srcId="{08D7697F-3013-4E3F-A9E3-50161CD41B68}" destId="{DD3FB18B-D941-42E3-9206-EBC97D060FB5}" srcOrd="0" destOrd="0" presId="urn:microsoft.com/office/officeart/2005/8/layout/radial1"/>
    <dgm:cxn modelId="{00CB1D8C-8934-4B6E-9A6B-773A194E9859}" type="presParOf" srcId="{1F94EFD6-A3B3-4B53-81B9-FB9A8459EB94}" destId="{C31D0B82-9837-4123-A007-2B1EF7C3D69C}" srcOrd="2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4777C6B-C46F-4133-8F23-B35DBFFF54D2}" type="doc">
      <dgm:prSet loTypeId="urn:diagrams.loki3.com/TabbedArc+Icon" loCatId="officeonline" qsTypeId="urn:microsoft.com/office/officeart/2005/8/quickstyle/simple1" qsCatId="simple" csTypeId="urn:microsoft.com/office/officeart/2005/8/colors/accent1_2" csCatId="accent1" phldr="1"/>
      <dgm:spPr/>
    </dgm:pt>
    <dgm:pt modelId="{E9091061-AB96-4526-8349-6D6F742DF297}" type="pres">
      <dgm:prSet presAssocID="{04777C6B-C46F-4133-8F23-B35DBFFF54D2}" presName="Name0" presStyleCnt="0">
        <dgm:presLayoutVars>
          <dgm:dir/>
          <dgm:resizeHandles val="exact"/>
        </dgm:presLayoutVars>
      </dgm:prSet>
      <dgm:spPr/>
    </dgm:pt>
  </dgm:ptLst>
  <dgm:cxnLst>
    <dgm:cxn modelId="{72200E18-D366-43C4-87A4-1E57E985D240}" type="presOf" srcId="{04777C6B-C46F-4133-8F23-B35DBFFF54D2}" destId="{E9091061-AB96-4526-8349-6D6F742DF29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4777C6B-C46F-4133-8F23-B35DBFFF54D2}" type="doc">
      <dgm:prSet loTypeId="urn:diagrams.loki3.com/TabbedArc+Icon" loCatId="officeonline" qsTypeId="urn:microsoft.com/office/officeart/2005/8/quickstyle/simple1" qsCatId="simple" csTypeId="urn:microsoft.com/office/officeart/2005/8/colors/accent1_2" csCatId="accent1" phldr="1"/>
      <dgm:spPr/>
    </dgm:pt>
    <dgm:pt modelId="{E9091061-AB96-4526-8349-6D6F742DF297}" type="pres">
      <dgm:prSet presAssocID="{04777C6B-C46F-4133-8F23-B35DBFFF54D2}" presName="Name0" presStyleCnt="0">
        <dgm:presLayoutVars>
          <dgm:dir/>
          <dgm:resizeHandles val="exact"/>
        </dgm:presLayoutVars>
      </dgm:prSet>
      <dgm:spPr/>
    </dgm:pt>
  </dgm:ptLst>
  <dgm:cxnLst>
    <dgm:cxn modelId="{1B5C8F29-830C-4711-8785-C2A43F9072C5}" type="presOf" srcId="{04777C6B-C46F-4133-8F23-B35DBFFF54D2}" destId="{E9091061-AB96-4526-8349-6D6F742DF29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TabbedArc+Icon">
  <dgm:title val="קשת עם כרטיסיות"/>
  <dgm:desc val="השתמש כדי להציג קבוצת פריטים קשורים בקשת מעל אזור משותף.  מתאים ביותר לכמויות קטנות של טקסט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TabbedArc+Icon">
  <dgm:title val="קשת עם כרטיסיות"/>
  <dgm:desc val="השתמש כדי להציג קבוצת פריטים קשורים בקשת מעל אזור משותף.  מתאים ביותר לכמויות קטנות של טקסט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DFFF215-5C70-4ACF-B775-E9DF818AB550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5AD4A34-21D7-484B-AB2A-D73FA63931E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26476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CF82C-6C7C-47D0-9A65-387FC6B92E94}" type="slidenum">
              <a:rPr lang="he-IL" smtClean="0">
                <a:solidFill>
                  <a:prstClr val="black"/>
                </a:solidFill>
              </a:rPr>
              <a:pPr/>
              <a:t>2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CF82C-6C7C-47D0-9A65-387FC6B92E94}" type="slidenum">
              <a:rPr lang="he-IL" smtClean="0">
                <a:solidFill>
                  <a:prstClr val="black"/>
                </a:solidFill>
              </a:rPr>
              <a:pPr/>
              <a:t>3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CF82C-6C7C-47D0-9A65-387FC6B92E94}" type="slidenum">
              <a:rPr lang="he-IL" smtClean="0">
                <a:solidFill>
                  <a:prstClr val="black"/>
                </a:solidFill>
              </a:rPr>
              <a:pPr/>
              <a:t>4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he-IL" sz="18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CF82C-6C7C-47D0-9A65-387FC6B92E94}" type="slidenum">
              <a:rPr lang="he-IL" smtClean="0">
                <a:solidFill>
                  <a:prstClr val="black"/>
                </a:solidFill>
              </a:rPr>
              <a:pPr/>
              <a:t>8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0644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ארגון המידע המומלץ בשקופית</a:t>
            </a:r>
          </a:p>
          <a:p>
            <a:endParaRPr lang="he-IL" dirty="0" smtClean="0"/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he-IL" sz="900" dirty="0" smtClean="0">
                <a:effectLst/>
                <a:latin typeface="+mn-lt"/>
                <a:ea typeface="Calibri"/>
                <a:cs typeface="+mn-cs"/>
              </a:rPr>
              <a:t>משימה 1 </a:t>
            </a:r>
            <a:r>
              <a:rPr lang="he-IL" sz="1050" dirty="0" smtClean="0">
                <a:effectLst/>
                <a:latin typeface="+mn-lt"/>
                <a:ea typeface="Calibri"/>
                <a:cs typeface="+mn-cs"/>
              </a:rPr>
              <a:t>– </a:t>
            </a:r>
            <a:endParaRPr lang="en-US" sz="900" dirty="0" smtClean="0">
              <a:effectLst/>
              <a:latin typeface="+mn-lt"/>
              <a:ea typeface="Calibri"/>
              <a:cs typeface="Arial"/>
            </a:endParaRPr>
          </a:p>
          <a:p>
            <a:pPr algn="r" rtl="1">
              <a:spcAft>
                <a:spcPts val="0"/>
              </a:spcAft>
            </a:pPr>
            <a:r>
              <a:rPr lang="he-IL" sz="1050" dirty="0" smtClean="0">
                <a:effectLst/>
                <a:latin typeface="Times New Roman"/>
                <a:ea typeface="Times New Roman"/>
              </a:rPr>
              <a:t>משימה 2 </a:t>
            </a:r>
            <a:r>
              <a:rPr lang="he-IL" sz="1200" kern="1200" dirty="0" smtClean="0">
                <a:solidFill>
                  <a:srgbClr val="000000"/>
                </a:solidFill>
                <a:effectLst/>
                <a:latin typeface="+mn-lt"/>
                <a:ea typeface="Times New Roman"/>
                <a:cs typeface="+mn-cs"/>
              </a:rPr>
              <a:t>– מטלת כתיבה ממזגת </a:t>
            </a:r>
            <a:endParaRPr lang="en-US" sz="1000" dirty="0" smtClean="0">
              <a:effectLst/>
              <a:latin typeface="Times New Roman"/>
              <a:ea typeface="Times New Roman"/>
            </a:endParaRPr>
          </a:p>
          <a:p>
            <a:pPr algn="r" rtl="1">
              <a:spcAft>
                <a:spcPts val="0"/>
              </a:spcAft>
            </a:pPr>
            <a:r>
              <a:rPr lang="he-IL" sz="1200" kern="1200" dirty="0" smtClean="0">
                <a:solidFill>
                  <a:srgbClr val="000000"/>
                </a:solidFill>
                <a:effectLst/>
                <a:latin typeface="+mn-lt"/>
                <a:ea typeface="Times New Roman"/>
                <a:cs typeface="+mn-cs"/>
              </a:rPr>
              <a:t>לפניכם שלושה סרטונים .</a:t>
            </a:r>
            <a:r>
              <a:rPr lang="he-IL" sz="1000" dirty="0" smtClean="0">
                <a:effectLst/>
                <a:latin typeface="Times New Roman"/>
                <a:ea typeface="Times New Roman"/>
              </a:rPr>
              <a:t> סרטון 1 + סרטון 2 + סרטון 3 </a:t>
            </a:r>
            <a:endParaRPr lang="en-US" sz="1000" dirty="0" smtClean="0">
              <a:effectLst/>
              <a:latin typeface="Times New Roman"/>
              <a:ea typeface="Times New Roman"/>
            </a:endParaRPr>
          </a:p>
          <a:p>
            <a:pPr algn="r" rtl="1">
              <a:spcAft>
                <a:spcPts val="0"/>
              </a:spcAft>
            </a:pPr>
            <a:r>
              <a:rPr lang="he-IL" sz="1200" kern="1200" dirty="0" smtClean="0">
                <a:solidFill>
                  <a:srgbClr val="000000"/>
                </a:solidFill>
                <a:effectLst/>
                <a:latin typeface="+mn-lt"/>
                <a:ea typeface="Times New Roman"/>
                <a:cs typeface="+mn-cs"/>
              </a:rPr>
              <a:t>צפו בהם וכתבו על הנושא:  </a:t>
            </a:r>
            <a:r>
              <a:rPr lang="he-IL" sz="1200" b="1" kern="1200" dirty="0" smtClean="0">
                <a:solidFill>
                  <a:srgbClr val="000000"/>
                </a:solidFill>
                <a:effectLst/>
                <a:latin typeface="+mn-lt"/>
                <a:ea typeface="Times New Roman"/>
                <a:cs typeface="+mn-cs"/>
              </a:rPr>
              <a:t>הסיבות להעדפת מוצר ישראלי  על מוצר אחר </a:t>
            </a:r>
            <a:endParaRPr lang="en-US" sz="1000" dirty="0" smtClean="0">
              <a:effectLst/>
              <a:latin typeface="Times New Roman"/>
              <a:ea typeface="Times New Roman"/>
            </a:endParaRPr>
          </a:p>
          <a:p>
            <a:pPr algn="r" rtl="1">
              <a:spcAft>
                <a:spcPts val="0"/>
              </a:spcAft>
            </a:pPr>
            <a:r>
              <a:rPr lang="he-IL" sz="1200" kern="1200" dirty="0" smtClean="0">
                <a:solidFill>
                  <a:srgbClr val="000000"/>
                </a:solidFill>
                <a:effectLst/>
                <a:latin typeface="+mn-lt"/>
                <a:ea typeface="Times New Roman"/>
                <a:cs typeface="+mn-cs"/>
              </a:rPr>
              <a:t> </a:t>
            </a:r>
            <a:endParaRPr lang="en-US" sz="1000" dirty="0" smtClean="0">
              <a:effectLst/>
              <a:latin typeface="Times New Roman"/>
              <a:ea typeface="Times New Roman"/>
            </a:endParaRPr>
          </a:p>
          <a:p>
            <a:pPr algn="r" rtl="1">
              <a:spcAft>
                <a:spcPts val="0"/>
              </a:spcAft>
            </a:pPr>
            <a:r>
              <a:rPr lang="he-IL" sz="1200" kern="1200" dirty="0" smtClean="0">
                <a:solidFill>
                  <a:srgbClr val="000000"/>
                </a:solidFill>
                <a:effectLst/>
                <a:latin typeface="+mn-lt"/>
                <a:ea typeface="Times New Roman"/>
                <a:cs typeface="+mn-cs"/>
              </a:rPr>
              <a:t> איך מתמודדים עם המשימה המורכבת? </a:t>
            </a:r>
            <a:endParaRPr lang="en-US" sz="1000" dirty="0" smtClean="0">
              <a:effectLst/>
              <a:latin typeface="Times New Roman"/>
              <a:ea typeface="Times New Roman"/>
            </a:endParaRPr>
          </a:p>
          <a:p>
            <a:pPr algn="r" rtl="1">
              <a:spcAft>
                <a:spcPts val="0"/>
              </a:spcAft>
            </a:pPr>
            <a:r>
              <a:rPr lang="he-IL" sz="1200" kern="1200" dirty="0" smtClean="0">
                <a:solidFill>
                  <a:srgbClr val="000000"/>
                </a:solidFill>
                <a:effectLst/>
                <a:latin typeface="+mn-lt"/>
                <a:ea typeface="Times New Roman"/>
                <a:cs typeface="+mn-cs"/>
              </a:rPr>
              <a:t> </a:t>
            </a:r>
            <a:endParaRPr lang="en-US" sz="1000" dirty="0" smtClean="0">
              <a:effectLst/>
              <a:latin typeface="Times New Roman"/>
              <a:ea typeface="Times New Roman"/>
            </a:endParaRPr>
          </a:p>
          <a:p>
            <a:pPr algn="r" rtl="1">
              <a:spcAft>
                <a:spcPts val="0"/>
              </a:spcAft>
            </a:pPr>
            <a:r>
              <a:rPr lang="he-IL" sz="1200" kern="1200" dirty="0" smtClean="0">
                <a:solidFill>
                  <a:srgbClr val="000000"/>
                </a:solidFill>
                <a:effectLst/>
                <a:latin typeface="+mn-lt"/>
                <a:ea typeface="Times New Roman"/>
                <a:cs typeface="+mn-cs"/>
              </a:rPr>
              <a:t>לחצו כאן</a:t>
            </a:r>
            <a:r>
              <a:rPr lang="he-IL" sz="1050" dirty="0" smtClean="0">
                <a:effectLst/>
                <a:latin typeface="Times New Roman"/>
                <a:ea typeface="Times New Roman"/>
              </a:rPr>
              <a:t>- הפנייה לשקופית 8</a:t>
            </a:r>
            <a:endParaRPr lang="en-US" sz="1000" dirty="0" smtClean="0">
              <a:effectLst/>
              <a:latin typeface="Times New Roman"/>
              <a:ea typeface="Times New Roman"/>
            </a:endParaRPr>
          </a:p>
          <a:p>
            <a:endParaRPr lang="he-IL" dirty="0" smtClean="0"/>
          </a:p>
          <a:p>
            <a:r>
              <a:rPr lang="he-IL" dirty="0" smtClean="0"/>
              <a:t>. הטבלה </a:t>
            </a:r>
            <a:r>
              <a:rPr lang="he-IL" dirty="0" err="1" smtClean="0"/>
              <a:t>יפייפייה</a:t>
            </a:r>
            <a:r>
              <a:rPr lang="he-IL" dirty="0" smtClean="0"/>
              <a:t>. כל הכבוד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AD4A34-21D7-484B-AB2A-D73FA63931ED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3142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הכותרת: </a:t>
            </a:r>
            <a:r>
              <a:rPr kumimoji="0" lang="he-IL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cs typeface="+mn-cs"/>
              </a:rPr>
              <a:t>משימה ממזגת מספר מקורות מידע - </a:t>
            </a:r>
            <a:r>
              <a:rPr lang="he-IL" dirty="0" smtClean="0"/>
              <a:t>שלבי עבודה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AD4A34-21D7-484B-AB2A-D73FA63931ED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584170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AD4A34-21D7-484B-AB2A-D73FA63931ED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406586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AD4A34-21D7-484B-AB2A-D73FA63931ED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6859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AD4A34-21D7-484B-AB2A-D73FA63931ED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465387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AD4A34-21D7-484B-AB2A-D73FA63931ED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761556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AD4A34-21D7-484B-AB2A-D73FA63931ED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416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02500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88774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08682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28498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71503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50584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1815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4304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41021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5644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003617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0595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2599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039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9196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3355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3436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3999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6321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4373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4217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210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96D8-09AD-42F7-829D-46BAE0BC22EA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90164-A1E3-4736-87D7-1576764282D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5034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12000">
              <a:srgbClr val="21D6E0"/>
            </a:gs>
            <a:gs pos="23000">
              <a:srgbClr val="002060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949DB-80BD-45D4-9B44-9097F6BD77B3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FB22C-73C2-4749-A769-E37892AE8D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295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wmf"/><Relationship Id="rId7" Type="http://schemas.openxmlformats.org/officeDocument/2006/relationships/hyperlink" Target="http://www.madeinisrael.gov.il/%D7%9E%D7%99%D7%93%D7%A2-%D7%9C%D7%99%D7%A6%D7%A8%D7%9F/Pages/%D7%AA%D7%95-%D7%9E%D7%99%D7%95%D7%A6%D7%A8-%D7%91%D7%99%D7%A9%D7%A8%D7%90%D7%9C.aspx" TargetMode="External"/><Relationship Id="rId2" Type="http://schemas.openxmlformats.org/officeDocument/2006/relationships/slide" Target="slide17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3.xml"/><Relationship Id="rId5" Type="http://schemas.openxmlformats.org/officeDocument/2006/relationships/image" Target="../media/image2.wmf"/><Relationship Id="rId4" Type="http://schemas.openxmlformats.org/officeDocument/2006/relationships/slide" Target="slide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notesSlide" Target="../notesSlides/notesSlide1.xml"/><Relationship Id="rId7" Type="http://schemas.openxmlformats.org/officeDocument/2006/relationships/slide" Target="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slide" Target="slide6.xml"/><Relationship Id="rId5" Type="http://schemas.openxmlformats.org/officeDocument/2006/relationships/slide" Target="slide4.xml"/><Relationship Id="rId4" Type="http://schemas.openxmlformats.org/officeDocument/2006/relationships/slide" Target="slide3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notesSlide" Target="../notesSlides/notesSlide2.xml"/><Relationship Id="rId7" Type="http://schemas.openxmlformats.org/officeDocument/2006/relationships/slide" Target="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10" Type="http://schemas.openxmlformats.org/officeDocument/2006/relationships/image" Target="../media/image4.png"/><Relationship Id="rId4" Type="http://schemas.openxmlformats.org/officeDocument/2006/relationships/slide" Target="slide4.xml"/><Relationship Id="rId9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slide" Target="slide7.xml"/><Relationship Id="rId5" Type="http://schemas.openxmlformats.org/officeDocument/2006/relationships/image" Target="../media/image5.png"/><Relationship Id="rId4" Type="http://schemas.openxmlformats.org/officeDocument/2006/relationships/slide" Target="slide3.xml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5.png"/><Relationship Id="rId5" Type="http://schemas.openxmlformats.org/officeDocument/2006/relationships/slide" Target="slide3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7.png"/><Relationship Id="rId12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6" Type="http://schemas.openxmlformats.org/officeDocument/2006/relationships/hyperlink" Target="http://www.youtube.com/watch?v=Q-9gYElkKMU&amp;feature=youtu.be" TargetMode="External"/><Relationship Id="rId11" Type="http://schemas.openxmlformats.org/officeDocument/2006/relationships/slide" Target="slide3.xml"/><Relationship Id="rId5" Type="http://schemas.openxmlformats.org/officeDocument/2006/relationships/image" Target="../media/image4.png"/><Relationship Id="rId10" Type="http://schemas.openxmlformats.org/officeDocument/2006/relationships/image" Target="../media/image8.jpeg"/><Relationship Id="rId4" Type="http://schemas.openxmlformats.org/officeDocument/2006/relationships/slide" Target="slide7.xml"/><Relationship Id="rId9" Type="http://schemas.openxmlformats.org/officeDocument/2006/relationships/hyperlink" Target="http://meyda.education.gov.il/files/MadaTech/ict/microsoft/One_Note.pdf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3.wmf"/><Relationship Id="rId18" Type="http://schemas.openxmlformats.org/officeDocument/2006/relationships/image" Target="../media/image15.wmf"/><Relationship Id="rId3" Type="http://schemas.openxmlformats.org/officeDocument/2006/relationships/notesSlide" Target="../notesSlides/notesSlide5.xml"/><Relationship Id="rId21" Type="http://schemas.openxmlformats.org/officeDocument/2006/relationships/hyperlink" Target="http://www.madeinisrael.gov.il/%D7%9E%D7%99%D7%93%D7%A2-%D7%9C%D7%99%D7%A6%D7%A8%D7%9F/Pages/%D7%AA%D7%95-%D7%9E%D7%99%D7%95%D7%A6%D7%A8-%D7%91%D7%99%D7%A9%D7%A8%D7%90%D7%9C.aspx" TargetMode="External"/><Relationship Id="rId7" Type="http://schemas.openxmlformats.org/officeDocument/2006/relationships/hyperlink" Target="http://projects.telem-hit.net/edutube/user/activity.aspx?e=7750&amp;id=3" TargetMode="External"/><Relationship Id="rId12" Type="http://schemas.openxmlformats.org/officeDocument/2006/relationships/slide" Target="slide10.xml"/><Relationship Id="rId17" Type="http://schemas.openxmlformats.org/officeDocument/2006/relationships/image" Target="../media/image1.wmf"/><Relationship Id="rId2" Type="http://schemas.openxmlformats.org/officeDocument/2006/relationships/slideLayout" Target="../slideLayouts/slideLayout1.xml"/><Relationship Id="rId16" Type="http://schemas.openxmlformats.org/officeDocument/2006/relationships/slide" Target="slide18.xml"/><Relationship Id="rId20" Type="http://schemas.openxmlformats.org/officeDocument/2006/relationships/image" Target="../media/image4.png"/><Relationship Id="rId1" Type="http://schemas.openxmlformats.org/officeDocument/2006/relationships/themeOverride" Target="../theme/themeOverride8.xml"/><Relationship Id="rId6" Type="http://schemas.openxmlformats.org/officeDocument/2006/relationships/hyperlink" Target="http://projects.telem-hit.net/edutube/user/activity.aspx?e=7750&amp;id=6" TargetMode="External"/><Relationship Id="rId11" Type="http://schemas.openxmlformats.org/officeDocument/2006/relationships/slide" Target="slide11.xml"/><Relationship Id="rId5" Type="http://schemas.openxmlformats.org/officeDocument/2006/relationships/image" Target="../media/image9.png"/><Relationship Id="rId15" Type="http://schemas.openxmlformats.org/officeDocument/2006/relationships/image" Target="../media/image14.emf"/><Relationship Id="rId10" Type="http://schemas.openxmlformats.org/officeDocument/2006/relationships/image" Target="../media/image12.png"/><Relationship Id="rId19" Type="http://schemas.openxmlformats.org/officeDocument/2006/relationships/slide" Target="slide1.xml"/><Relationship Id="rId4" Type="http://schemas.openxmlformats.org/officeDocument/2006/relationships/hyperlink" Target="http://projects.telem-hit.net/edutube/user/activity.aspx?e=7750&amp;id=7" TargetMode="External"/><Relationship Id="rId9" Type="http://schemas.openxmlformats.org/officeDocument/2006/relationships/image" Target="../media/image11.wmf"/><Relationship Id="rId14" Type="http://schemas.openxmlformats.org/officeDocument/2006/relationships/slide" Target="slide15.xml"/><Relationship Id="rId22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hyperlink" Target="http://projects.telem-hit.net/edutube/user/activity.aspx?e=7750&amp;id=6" TargetMode="External"/><Relationship Id="rId3" Type="http://schemas.openxmlformats.org/officeDocument/2006/relationships/image" Target="../media/image9.png"/><Relationship Id="rId7" Type="http://schemas.openxmlformats.org/officeDocument/2006/relationships/slide" Target="slide15.xml"/><Relationship Id="rId12" Type="http://schemas.openxmlformats.org/officeDocument/2006/relationships/hyperlink" Target="http://projects.telem-hit.net/edutube/user/activity.aspx?e=7750&amp;id=7" TargetMode="External"/><Relationship Id="rId2" Type="http://schemas.openxmlformats.org/officeDocument/2006/relationships/notesSlide" Target="../notesSlides/notesSlide6.xml"/><Relationship Id="rId16" Type="http://schemas.openxmlformats.org/officeDocument/2006/relationships/slide" Target="slide1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11" Type="http://schemas.openxmlformats.org/officeDocument/2006/relationships/image" Target="../media/image4.png"/><Relationship Id="rId5" Type="http://schemas.openxmlformats.org/officeDocument/2006/relationships/slide" Target="slide12.xml"/><Relationship Id="rId15" Type="http://schemas.openxmlformats.org/officeDocument/2006/relationships/image" Target="../media/image17.wmf"/><Relationship Id="rId10" Type="http://schemas.openxmlformats.org/officeDocument/2006/relationships/slide" Target="slide1.xml"/><Relationship Id="rId4" Type="http://schemas.openxmlformats.org/officeDocument/2006/relationships/image" Target="../media/image16.wmf"/><Relationship Id="rId9" Type="http://schemas.openxmlformats.org/officeDocument/2006/relationships/image" Target="../media/image5.png"/><Relationship Id="rId14" Type="http://schemas.openxmlformats.org/officeDocument/2006/relationships/hyperlink" Target="http://projects.telem-hit.net/edutube/user/activity.aspx?e=7750&amp;id=3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il/search?hl=iw&amp;site=imghp&amp;tbm=isch&amp;source=hp&amp;biw=1715&amp;bih=567&amp;q=%D7%9B%D7%97%D7%95%D7%9C+%D7%9C%D7%91%D7%9F&amp;oq=%D7%9B%D7%97%D7%95%D7%9C+%D7%9C%D7%91%D7%9F&amp;gs_l=img.12...0.0.0.2091.0.0.0.0.0.0.0.0..0.0....0...1ac..32.img..0.0.0.UURKEnqOfLc" TargetMode="Externa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image" Target="../media/image11.wmf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slide" Target="slide10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2.xml"/><Relationship Id="rId7" Type="http://schemas.openxmlformats.org/officeDocument/2006/relationships/slide" Target="slide15.xml"/><Relationship Id="rId12" Type="http://schemas.openxmlformats.org/officeDocument/2006/relationships/image" Target="../media/image18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slide" Target="slide1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4.png"/><Relationship Id="rId4" Type="http://schemas.openxmlformats.org/officeDocument/2006/relationships/diagramQuickStyle" Target="../diagrams/quickStyle2.xml"/><Relationship Id="rId9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5.png"/><Relationship Id="rId5" Type="http://schemas.openxmlformats.org/officeDocument/2006/relationships/slide" Target="slide10.xml"/><Relationship Id="rId4" Type="http://schemas.openxmlformats.org/officeDocument/2006/relationships/image" Target="../media/image19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emf"/><Relationship Id="rId3" Type="http://schemas.openxmlformats.org/officeDocument/2006/relationships/image" Target="../media/image20.png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10" Type="http://schemas.openxmlformats.org/officeDocument/2006/relationships/image" Target="../media/image5.png"/><Relationship Id="rId4" Type="http://schemas.microsoft.com/office/2007/relationships/hdphoto" Target="../media/hdphoto3.wdp"/><Relationship Id="rId9" Type="http://schemas.openxmlformats.org/officeDocument/2006/relationships/slide" Target="slide9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21.emf"/><Relationship Id="rId5" Type="http://schemas.microsoft.com/office/2007/relationships/hdphoto" Target="../media/hdphoto3.wdp"/><Relationship Id="rId10" Type="http://schemas.openxmlformats.org/officeDocument/2006/relationships/image" Target="../media/image25.wmf"/><Relationship Id="rId4" Type="http://schemas.openxmlformats.org/officeDocument/2006/relationships/image" Target="../media/image20.png"/><Relationship Id="rId9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openxmlformats.org/officeDocument/2006/relationships/image" Target="../media/image5.png"/><Relationship Id="rId3" Type="http://schemas.openxmlformats.org/officeDocument/2006/relationships/notesSlide" Target="../notesSlides/notesSlide10.xml"/><Relationship Id="rId7" Type="http://schemas.openxmlformats.org/officeDocument/2006/relationships/diagramColors" Target="../diagrams/colors3.xml"/><Relationship Id="rId12" Type="http://schemas.openxmlformats.org/officeDocument/2006/relationships/slide" Target="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6" Type="http://schemas.openxmlformats.org/officeDocument/2006/relationships/diagramQuickStyle" Target="../diagrams/quickStyle3.xml"/><Relationship Id="rId11" Type="http://schemas.openxmlformats.org/officeDocument/2006/relationships/image" Target="../media/image28.wmf"/><Relationship Id="rId5" Type="http://schemas.openxmlformats.org/officeDocument/2006/relationships/diagramLayout" Target="../diagrams/layout3.xml"/><Relationship Id="rId10" Type="http://schemas.openxmlformats.org/officeDocument/2006/relationships/image" Target="../media/image27.png"/><Relationship Id="rId4" Type="http://schemas.openxmlformats.org/officeDocument/2006/relationships/diagramData" Target="../diagrams/data3.xml"/><Relationship Id="rId9" Type="http://schemas.openxmlformats.org/officeDocument/2006/relationships/image" Target="../media/image26.wmf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openxmlformats.org/officeDocument/2006/relationships/image" Target="../media/image5.png"/><Relationship Id="rId3" Type="http://schemas.openxmlformats.org/officeDocument/2006/relationships/notesSlide" Target="../notesSlides/notesSlide11.xml"/><Relationship Id="rId7" Type="http://schemas.openxmlformats.org/officeDocument/2006/relationships/diagramColors" Target="../diagrams/colors4.xml"/><Relationship Id="rId12" Type="http://schemas.openxmlformats.org/officeDocument/2006/relationships/slide" Target="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6" Type="http://schemas.openxmlformats.org/officeDocument/2006/relationships/diagramQuickStyle" Target="../diagrams/quickStyle4.xml"/><Relationship Id="rId11" Type="http://schemas.openxmlformats.org/officeDocument/2006/relationships/image" Target="../media/image28.wmf"/><Relationship Id="rId5" Type="http://schemas.openxmlformats.org/officeDocument/2006/relationships/diagramLayout" Target="../diagrams/layout4.xml"/><Relationship Id="rId10" Type="http://schemas.openxmlformats.org/officeDocument/2006/relationships/image" Target="../media/image27.png"/><Relationship Id="rId4" Type="http://schemas.openxmlformats.org/officeDocument/2006/relationships/diagramData" Target="../diagrams/data4.xml"/><Relationship Id="rId9" Type="http://schemas.openxmlformats.org/officeDocument/2006/relationships/image" Target="../media/image26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FFFF00"/>
            </a:gs>
            <a:gs pos="12000">
              <a:srgbClr val="21D6E0"/>
            </a:gs>
            <a:gs pos="14000">
              <a:srgbClr val="002060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David\AppData\Local\Microsoft\Windows\Temporary Internet Files\Content.IE5\YZB1S0D3\MC90043440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03" y="1115452"/>
            <a:ext cx="681038" cy="59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hlinkClick r:id="rId2" action="ppaction://hlinksldjump"/>
          </p:cNvPr>
          <p:cNvSpPr txBox="1"/>
          <p:nvPr/>
        </p:nvSpPr>
        <p:spPr>
          <a:xfrm>
            <a:off x="251520" y="1547500"/>
            <a:ext cx="87038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900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מהו מיזוג מקורות מידע?</a:t>
            </a:r>
            <a:endParaRPr lang="he-IL" sz="900" b="1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11" name="צורה חופשית 10"/>
          <p:cNvSpPr/>
          <p:nvPr/>
        </p:nvSpPr>
        <p:spPr>
          <a:xfrm>
            <a:off x="5000992" y="1975113"/>
            <a:ext cx="2228501" cy="128340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096268"/>
                </a:lnTo>
                <a:lnTo>
                  <a:pt x="2228501" y="1096268"/>
                </a:lnTo>
                <a:lnTo>
                  <a:pt x="2228501" y="1283401"/>
                </a:lnTo>
              </a:path>
            </a:pathLst>
          </a:custGeom>
          <a:solidFill>
            <a:schemeClr val="accent5">
              <a:lumMod val="75000"/>
              <a:alpha val="50196"/>
            </a:schemeClr>
          </a:solidFill>
          <a:ln w="7620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2" name="צורה חופשית 11"/>
          <p:cNvSpPr/>
          <p:nvPr/>
        </p:nvSpPr>
        <p:spPr>
          <a:xfrm>
            <a:off x="4932040" y="1975113"/>
            <a:ext cx="91440" cy="128340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5720" y="0"/>
                </a:moveTo>
                <a:lnTo>
                  <a:pt x="45720" y="1096268"/>
                </a:lnTo>
                <a:lnTo>
                  <a:pt x="117739" y="1096268"/>
                </a:lnTo>
                <a:lnTo>
                  <a:pt x="117739" y="1283401"/>
                </a:lnTo>
              </a:path>
            </a:pathLst>
          </a:custGeom>
          <a:solidFill>
            <a:schemeClr val="accent5">
              <a:lumMod val="75000"/>
              <a:alpha val="50196"/>
            </a:schemeClr>
          </a:solidFill>
          <a:ln w="7620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3" name="צורה חופשית 12"/>
          <p:cNvSpPr/>
          <p:nvPr/>
        </p:nvSpPr>
        <p:spPr>
          <a:xfrm>
            <a:off x="2916529" y="1975113"/>
            <a:ext cx="2084462" cy="128340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2084462" y="0"/>
                </a:moveTo>
                <a:lnTo>
                  <a:pt x="2084462" y="1096268"/>
                </a:lnTo>
                <a:lnTo>
                  <a:pt x="0" y="1096268"/>
                </a:lnTo>
                <a:lnTo>
                  <a:pt x="0" y="1283401"/>
                </a:lnTo>
              </a:path>
            </a:pathLst>
          </a:custGeom>
          <a:solidFill>
            <a:schemeClr val="accent5">
              <a:lumMod val="75000"/>
              <a:alpha val="50196"/>
            </a:schemeClr>
          </a:solidFill>
          <a:ln w="7620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4" name="צורה חופשית 13"/>
          <p:cNvSpPr/>
          <p:nvPr/>
        </p:nvSpPr>
        <p:spPr>
          <a:xfrm>
            <a:off x="2372704" y="1084005"/>
            <a:ext cx="5256577" cy="891108"/>
          </a:xfrm>
          <a:custGeom>
            <a:avLst/>
            <a:gdLst>
              <a:gd name="connsiteX0" fmla="*/ 0 w 5256577"/>
              <a:gd name="connsiteY0" fmla="*/ 0 h 891108"/>
              <a:gd name="connsiteX1" fmla="*/ 5256577 w 5256577"/>
              <a:gd name="connsiteY1" fmla="*/ 0 h 891108"/>
              <a:gd name="connsiteX2" fmla="*/ 5256577 w 5256577"/>
              <a:gd name="connsiteY2" fmla="*/ 891108 h 891108"/>
              <a:gd name="connsiteX3" fmla="*/ 0 w 5256577"/>
              <a:gd name="connsiteY3" fmla="*/ 891108 h 891108"/>
              <a:gd name="connsiteX4" fmla="*/ 0 w 5256577"/>
              <a:gd name="connsiteY4" fmla="*/ 0 h 891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56577" h="891108">
                <a:moveTo>
                  <a:pt x="0" y="0"/>
                </a:moveTo>
                <a:lnTo>
                  <a:pt x="5256577" y="0"/>
                </a:lnTo>
                <a:lnTo>
                  <a:pt x="5256577" y="891108"/>
                </a:lnTo>
                <a:lnTo>
                  <a:pt x="0" y="89110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  <a:alpha val="50196"/>
            </a:schemeClr>
          </a:solidFill>
          <a:ln w="7620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1" anchor="ctr">
            <a:normAutofit fontScale="67500" lnSpcReduction="20000"/>
          </a:bodyPr>
          <a:lstStyle/>
          <a:p>
            <a:pPr algn="ctr">
              <a:spcBef>
                <a:spcPct val="0"/>
              </a:spcBef>
            </a:pPr>
            <a:r>
              <a:rPr lang="he-IL" sz="4000" b="1" dirty="0">
                <a:solidFill>
                  <a:srgbClr val="FFC000"/>
                </a:solidFill>
              </a:rPr>
              <a:t>נושא היחידה: </a:t>
            </a:r>
          </a:p>
          <a:p>
            <a:pPr algn="ctr">
              <a:spcBef>
                <a:spcPct val="0"/>
              </a:spcBef>
            </a:pPr>
            <a:r>
              <a:rPr lang="he-IL" sz="4000" b="1" dirty="0">
                <a:solidFill>
                  <a:srgbClr val="FFC000"/>
                </a:solidFill>
              </a:rPr>
              <a:t>על מלאכת המיזוג בנושא "כחול-לבן"</a:t>
            </a:r>
          </a:p>
        </p:txBody>
      </p:sp>
      <p:sp>
        <p:nvSpPr>
          <p:cNvPr id="15" name="צורה חופשית 14">
            <a:hlinkClick r:id="rId4" action="ppaction://hlinksldjump"/>
          </p:cNvPr>
          <p:cNvSpPr/>
          <p:nvPr/>
        </p:nvSpPr>
        <p:spPr>
          <a:xfrm>
            <a:off x="2025421" y="3258514"/>
            <a:ext cx="1782216" cy="2186710"/>
          </a:xfrm>
          <a:custGeom>
            <a:avLst/>
            <a:gdLst>
              <a:gd name="connsiteX0" fmla="*/ 0 w 1782216"/>
              <a:gd name="connsiteY0" fmla="*/ 0 h 891108"/>
              <a:gd name="connsiteX1" fmla="*/ 1782216 w 1782216"/>
              <a:gd name="connsiteY1" fmla="*/ 0 h 891108"/>
              <a:gd name="connsiteX2" fmla="*/ 1782216 w 1782216"/>
              <a:gd name="connsiteY2" fmla="*/ 891108 h 891108"/>
              <a:gd name="connsiteX3" fmla="*/ 0 w 1782216"/>
              <a:gd name="connsiteY3" fmla="*/ 891108 h 891108"/>
              <a:gd name="connsiteX4" fmla="*/ 0 w 1782216"/>
              <a:gd name="connsiteY4" fmla="*/ 0 h 891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2216" h="891108">
                <a:moveTo>
                  <a:pt x="0" y="0"/>
                </a:moveTo>
                <a:lnTo>
                  <a:pt x="1782216" y="0"/>
                </a:lnTo>
                <a:lnTo>
                  <a:pt x="1782216" y="891108"/>
                </a:lnTo>
                <a:lnTo>
                  <a:pt x="0" y="891108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1" anchor="ctr">
            <a:normAutofit fontScale="97500"/>
          </a:bodyPr>
          <a:lstStyle/>
          <a:p>
            <a:pPr algn="ctr">
              <a:spcBef>
                <a:spcPct val="0"/>
              </a:spcBef>
            </a:pPr>
            <a:r>
              <a:rPr lang="he-IL" sz="2000" b="1" dirty="0">
                <a:solidFill>
                  <a:prstClr val="black"/>
                </a:solidFill>
              </a:rPr>
              <a:t>פרק ג: </a:t>
            </a:r>
          </a:p>
          <a:p>
            <a:pPr algn="ctr">
              <a:spcBef>
                <a:spcPct val="0"/>
              </a:spcBef>
            </a:pPr>
            <a:r>
              <a:rPr lang="he-IL" sz="2000" b="1" dirty="0">
                <a:solidFill>
                  <a:prstClr val="black"/>
                </a:solidFill>
              </a:rPr>
              <a:t>מאיסוף מידע לטיעון </a:t>
            </a:r>
            <a:r>
              <a:rPr lang="he-IL" sz="2000" b="1" dirty="0" err="1">
                <a:solidFill>
                  <a:prstClr val="black"/>
                </a:solidFill>
              </a:rPr>
              <a:t>דיאלוגי</a:t>
            </a:r>
            <a:endParaRPr lang="he-IL" sz="2000" b="1" dirty="0">
              <a:solidFill>
                <a:prstClr val="black"/>
              </a:solidFill>
            </a:endParaRPr>
          </a:p>
        </p:txBody>
      </p:sp>
      <p:sp>
        <p:nvSpPr>
          <p:cNvPr id="16" name="צורה חופשית 15">
            <a:hlinkClick r:id="rId4" action="ppaction://hlinksldjump"/>
          </p:cNvPr>
          <p:cNvSpPr/>
          <p:nvPr/>
        </p:nvSpPr>
        <p:spPr>
          <a:xfrm>
            <a:off x="4067944" y="3258514"/>
            <a:ext cx="1872208" cy="2186710"/>
          </a:xfrm>
          <a:custGeom>
            <a:avLst/>
            <a:gdLst>
              <a:gd name="connsiteX0" fmla="*/ 0 w 1782216"/>
              <a:gd name="connsiteY0" fmla="*/ 0 h 880040"/>
              <a:gd name="connsiteX1" fmla="*/ 1782216 w 1782216"/>
              <a:gd name="connsiteY1" fmla="*/ 0 h 880040"/>
              <a:gd name="connsiteX2" fmla="*/ 1782216 w 1782216"/>
              <a:gd name="connsiteY2" fmla="*/ 880040 h 880040"/>
              <a:gd name="connsiteX3" fmla="*/ 0 w 1782216"/>
              <a:gd name="connsiteY3" fmla="*/ 880040 h 880040"/>
              <a:gd name="connsiteX4" fmla="*/ 0 w 1782216"/>
              <a:gd name="connsiteY4" fmla="*/ 0 h 88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2216" h="880040">
                <a:moveTo>
                  <a:pt x="0" y="0"/>
                </a:moveTo>
                <a:lnTo>
                  <a:pt x="1782216" y="0"/>
                </a:lnTo>
                <a:lnTo>
                  <a:pt x="1782216" y="880040"/>
                </a:lnTo>
                <a:lnTo>
                  <a:pt x="0" y="88004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  <a:alpha val="50196"/>
            </a:schemeClr>
          </a:solidFill>
          <a:ln w="7620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1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he-IL" sz="2000" b="1" dirty="0" smtClean="0">
                <a:solidFill>
                  <a:srgbClr val="FFC000"/>
                </a:solidFill>
              </a:rPr>
              <a:t>פרק </a:t>
            </a:r>
            <a:r>
              <a:rPr lang="he-IL" sz="2000" b="1" dirty="0">
                <a:solidFill>
                  <a:srgbClr val="FFC000"/>
                </a:solidFill>
              </a:rPr>
              <a:t>ב:</a:t>
            </a:r>
          </a:p>
          <a:p>
            <a:pPr algn="ctr">
              <a:spcBef>
                <a:spcPct val="0"/>
              </a:spcBef>
            </a:pPr>
            <a:r>
              <a:rPr lang="he-IL" sz="2000" b="1" dirty="0">
                <a:solidFill>
                  <a:srgbClr val="FFC000"/>
                </a:solidFill>
              </a:rPr>
              <a:t>מאיסוף מידע לסיכום </a:t>
            </a:r>
            <a:r>
              <a:rPr lang="he-IL" sz="2000" b="1" dirty="0" smtClean="0">
                <a:solidFill>
                  <a:srgbClr val="FFC000"/>
                </a:solidFill>
              </a:rPr>
              <a:t>ממזג</a:t>
            </a:r>
            <a:endParaRPr lang="he-IL" sz="2000" b="1" dirty="0">
              <a:solidFill>
                <a:srgbClr val="FFC000"/>
              </a:solidFill>
            </a:endParaRPr>
          </a:p>
        </p:txBody>
      </p:sp>
      <p:sp>
        <p:nvSpPr>
          <p:cNvPr id="17" name="צורה חופשית 16"/>
          <p:cNvSpPr/>
          <p:nvPr/>
        </p:nvSpPr>
        <p:spPr>
          <a:xfrm>
            <a:off x="6228184" y="3258514"/>
            <a:ext cx="1892417" cy="2186710"/>
          </a:xfrm>
          <a:custGeom>
            <a:avLst/>
            <a:gdLst>
              <a:gd name="connsiteX0" fmla="*/ 0 w 1782216"/>
              <a:gd name="connsiteY0" fmla="*/ 0 h 813564"/>
              <a:gd name="connsiteX1" fmla="*/ 1782216 w 1782216"/>
              <a:gd name="connsiteY1" fmla="*/ 0 h 813564"/>
              <a:gd name="connsiteX2" fmla="*/ 1782216 w 1782216"/>
              <a:gd name="connsiteY2" fmla="*/ 813564 h 813564"/>
              <a:gd name="connsiteX3" fmla="*/ 0 w 1782216"/>
              <a:gd name="connsiteY3" fmla="*/ 813564 h 813564"/>
              <a:gd name="connsiteX4" fmla="*/ 0 w 1782216"/>
              <a:gd name="connsiteY4" fmla="*/ 0 h 813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2216" h="813564">
                <a:moveTo>
                  <a:pt x="0" y="0"/>
                </a:moveTo>
                <a:lnTo>
                  <a:pt x="1782216" y="0"/>
                </a:lnTo>
                <a:lnTo>
                  <a:pt x="1782216" y="813564"/>
                </a:lnTo>
                <a:lnTo>
                  <a:pt x="0" y="813564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1" anchor="ctr">
            <a:normAutofit fontScale="97500" lnSpcReduction="10000"/>
          </a:bodyPr>
          <a:lstStyle/>
          <a:p>
            <a:pPr algn="ctr">
              <a:spcBef>
                <a:spcPct val="0"/>
              </a:spcBef>
            </a:pPr>
            <a:endParaRPr lang="he-IL" sz="2000" b="1" dirty="0" smtClean="0">
              <a:solidFill>
                <a:prstClr val="black"/>
              </a:solidFill>
            </a:endParaRPr>
          </a:p>
          <a:p>
            <a:pPr algn="ctr">
              <a:spcBef>
                <a:spcPct val="0"/>
              </a:spcBef>
            </a:pPr>
            <a:endParaRPr lang="he-IL" sz="2000" b="1" dirty="0">
              <a:solidFill>
                <a:prstClr val="black"/>
              </a:solidFill>
            </a:endParaRPr>
          </a:p>
          <a:p>
            <a:pPr algn="ctr">
              <a:spcBef>
                <a:spcPct val="0"/>
              </a:spcBef>
            </a:pPr>
            <a:r>
              <a:rPr lang="he-IL" sz="2000" b="1" dirty="0" smtClean="0">
                <a:solidFill>
                  <a:prstClr val="black"/>
                </a:solidFill>
              </a:rPr>
              <a:t>פרק </a:t>
            </a:r>
            <a:r>
              <a:rPr lang="he-IL" sz="2000" b="1" dirty="0">
                <a:solidFill>
                  <a:prstClr val="black"/>
                </a:solidFill>
              </a:rPr>
              <a:t>א: </a:t>
            </a:r>
          </a:p>
          <a:p>
            <a:pPr algn="ctr">
              <a:spcBef>
                <a:spcPct val="0"/>
              </a:spcBef>
            </a:pPr>
            <a:r>
              <a:rPr lang="he-IL" sz="2000" b="1" dirty="0">
                <a:solidFill>
                  <a:prstClr val="black"/>
                </a:solidFill>
              </a:rPr>
              <a:t>מכלילים וממזגים בשירים, בכרזות ובטקסטים</a:t>
            </a:r>
          </a:p>
        </p:txBody>
      </p:sp>
      <p:pic>
        <p:nvPicPr>
          <p:cNvPr id="1027" name="Picture 3" descr="C:\Users\Student\AppData\Local\Microsoft\Windows\Temporary Internet Files\Content.IE5\D0P784L9\MC900285456[1].wm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7F0000"/>
              </a:clrFrom>
              <a:clrTo>
                <a:srgbClr val="7F0000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105696"/>
            <a:ext cx="4312963" cy="792088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לחצן פעולה: מסמך 18">
            <a:hlinkClick r:id="rId6" action="ppaction://hlinksldjump" highlightClick="1"/>
          </p:cNvPr>
          <p:cNvSpPr/>
          <p:nvPr/>
        </p:nvSpPr>
        <p:spPr>
          <a:xfrm>
            <a:off x="113790" y="2522424"/>
            <a:ext cx="1008112" cy="432048"/>
          </a:xfrm>
          <a:prstGeom prst="actionButtonDocumen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200" b="1" dirty="0" smtClean="0">
                <a:solidFill>
                  <a:schemeClr val="tx1"/>
                </a:solidFill>
              </a:rPr>
              <a:t>מידע על </a:t>
            </a:r>
          </a:p>
          <a:p>
            <a:pPr algn="ctr"/>
            <a:r>
              <a:rPr lang="he-IL" sz="1200" b="1" dirty="0" smtClean="0">
                <a:solidFill>
                  <a:schemeClr val="tx1"/>
                </a:solidFill>
              </a:rPr>
              <a:t>היחידה</a:t>
            </a:r>
            <a:endParaRPr lang="he-IL" sz="1200" b="1" dirty="0">
              <a:solidFill>
                <a:schemeClr val="tx1"/>
              </a:solidFill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0" y="808251"/>
            <a:ext cx="1800200" cy="4708981"/>
          </a:xfrm>
          <a:prstGeom prst="rect">
            <a:avLst/>
          </a:prstGeom>
          <a:solidFill>
            <a:srgbClr val="FFC000"/>
          </a:solidFill>
          <a:ln w="38100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endParaRPr lang="he-IL" sz="1200" b="1" dirty="0" smtClean="0"/>
          </a:p>
          <a:p>
            <a:r>
              <a:rPr lang="he-IL" sz="1200" b="1" dirty="0" smtClean="0"/>
              <a:t>מהו </a:t>
            </a:r>
            <a:r>
              <a:rPr lang="he-IL" sz="1200" b="1" dirty="0"/>
              <a:t>מוצר ישראלי?</a:t>
            </a:r>
            <a:endParaRPr lang="en-US" sz="1200" b="1" dirty="0"/>
          </a:p>
          <a:p>
            <a:r>
              <a:rPr lang="he-IL" sz="1200" b="1" dirty="0"/>
              <a:t>מוצר הוא סחורה או שירות שניתן לקנייה ולמכירה. כדי שמוצר מסוים ייחשב מוצר ישראלי נדרשים התנאים הבאים</a:t>
            </a:r>
            <a:r>
              <a:rPr lang="he-IL" sz="1200" b="1" dirty="0" smtClean="0"/>
              <a:t>:</a:t>
            </a:r>
            <a:r>
              <a:rPr lang="en-US" sz="1200" b="1" dirty="0" smtClean="0"/>
              <a:t/>
            </a:r>
            <a:br>
              <a:rPr lang="en-US" sz="1200" b="1" dirty="0" smtClean="0"/>
            </a:br>
            <a:endParaRPr lang="en-US" sz="12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200" b="1" dirty="0"/>
              <a:t>שלושים וחמישה אחוזים מתהליך הייצור של המוצר נעשה בישראל.</a:t>
            </a:r>
            <a:endParaRPr lang="en-US" sz="12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200" b="1" dirty="0"/>
              <a:t>היצרן הוא אזרח ישראלי או אזרח ישראלי או תושב קבע בישראל או תאגיד הרשום בישראל. </a:t>
            </a:r>
            <a:endParaRPr lang="en-US" sz="1200" b="1" dirty="0"/>
          </a:p>
          <a:p>
            <a:r>
              <a:rPr lang="he-IL" sz="1200" b="1" dirty="0"/>
              <a:t> </a:t>
            </a:r>
            <a:endParaRPr lang="en-US" sz="1200" b="1" dirty="0"/>
          </a:p>
          <a:p>
            <a:r>
              <a:rPr lang="he-IL" sz="1200" b="1" dirty="0" smtClean="0"/>
              <a:t>משרד </a:t>
            </a:r>
            <a:r>
              <a:rPr lang="he-IL" sz="1200" b="1" dirty="0" err="1"/>
              <a:t>התמ"ת</a:t>
            </a:r>
            <a:r>
              <a:rPr lang="he-IL" sz="1200" b="1" dirty="0"/>
              <a:t>, קורא ליצרנים הישראלים  לסמן  מוצרים ישראלים  באמצעות  </a:t>
            </a:r>
            <a:r>
              <a:rPr lang="he-IL" sz="1200" b="1" dirty="0" smtClean="0"/>
              <a:t>סמליל </a:t>
            </a:r>
            <a:r>
              <a:rPr lang="he-IL" sz="1200" b="1" dirty="0"/>
              <a:t>(לוגו)  </a:t>
            </a:r>
            <a:r>
              <a:rPr lang="he-IL" sz="1200" b="1" u="sng" dirty="0">
                <a:hlinkClick r:id="rId7"/>
              </a:rPr>
              <a:t>מיוצר בישראל</a:t>
            </a:r>
            <a:r>
              <a:rPr lang="en-US" sz="1200" b="1" dirty="0"/>
              <a:t> </a:t>
            </a:r>
            <a:r>
              <a:rPr lang="he-IL" sz="1200" b="1" dirty="0"/>
              <a:t> כך שיהיה קל לזהותם. </a:t>
            </a:r>
            <a:endParaRPr lang="en-US" sz="1200" b="1" dirty="0"/>
          </a:p>
          <a:p>
            <a:r>
              <a:rPr lang="en-US" sz="1200" b="1" dirty="0"/>
              <a:t>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595" y="5192645"/>
            <a:ext cx="837797" cy="276999"/>
          </a:xfrm>
          <a:prstGeom prst="rect">
            <a:avLst/>
          </a:prstGeom>
          <a:solidFill>
            <a:srgbClr val="1F497D">
              <a:alpha val="45882"/>
            </a:srgbClr>
          </a:solidFill>
          <a:ln w="57150"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1200" b="1" dirty="0" smtClean="0">
                <a:solidFill>
                  <a:schemeClr val="bg1">
                    <a:lumMod val="95000"/>
                  </a:schemeClr>
                </a:solidFill>
              </a:rPr>
              <a:t>סגור</a:t>
            </a:r>
            <a:endParaRPr lang="he-IL" sz="1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7" name="קבוצה 6"/>
          <p:cNvGrpSpPr/>
          <p:nvPr/>
        </p:nvGrpSpPr>
        <p:grpSpPr>
          <a:xfrm>
            <a:off x="107504" y="104470"/>
            <a:ext cx="1152128" cy="732241"/>
            <a:chOff x="217172" y="438310"/>
            <a:chExt cx="1453158" cy="1052508"/>
          </a:xfrm>
        </p:grpSpPr>
        <p:pic>
          <p:nvPicPr>
            <p:cNvPr id="18" name="Picture 2" descr="C:\Users\David\AppData\Local\Microsoft\Windows\Temporary Internet Files\Content.IE5\ZWT2X41Z\MC900441470[1]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822" y="438310"/>
              <a:ext cx="1052508" cy="10525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217172" y="574042"/>
              <a:ext cx="754428" cy="84054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800" b="1" dirty="0" smtClean="0"/>
                <a:t>מהו מוצר ישראלי?</a:t>
              </a:r>
              <a:endParaRPr lang="he-IL" sz="800" b="1" dirty="0"/>
            </a:p>
          </p:txBody>
        </p:sp>
      </p:grpSp>
      <p:sp>
        <p:nvSpPr>
          <p:cNvPr id="22" name="הסבר חץ למטה 21"/>
          <p:cNvSpPr/>
          <p:nvPr/>
        </p:nvSpPr>
        <p:spPr>
          <a:xfrm>
            <a:off x="4572000" y="3284984"/>
            <a:ext cx="936104" cy="592565"/>
          </a:xfrm>
          <a:prstGeom prst="downArrowCallou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he-IL" sz="1200" b="1" dirty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אתם כאן</a:t>
            </a:r>
          </a:p>
        </p:txBody>
      </p:sp>
      <p:sp>
        <p:nvSpPr>
          <p:cNvPr id="20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25" name="מלבן 24"/>
          <p:cNvSpPr/>
          <p:nvPr/>
        </p:nvSpPr>
        <p:spPr>
          <a:xfrm>
            <a:off x="3059832" y="112857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412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tx2">
                <a:lumMod val="60000"/>
                <a:lumOff val="40000"/>
              </a:schemeClr>
            </a:gs>
            <a:gs pos="79000">
              <a:srgbClr val="FFC000"/>
            </a:gs>
            <a:gs pos="78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>
            <a:hlinkClick r:id="rId4" action="ppaction://hlinksldjump"/>
          </p:cNvPr>
          <p:cNvSpPr/>
          <p:nvPr/>
        </p:nvSpPr>
        <p:spPr>
          <a:xfrm>
            <a:off x="7272300" y="3429000"/>
            <a:ext cx="360040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864" y="3171253"/>
            <a:ext cx="7239185" cy="28623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 action="ppaction://hlinksldjump"/>
              </a:rPr>
              <a:t>נושא היחידה ואוכלוסיית היעד</a:t>
            </a:r>
            <a:endParaRPr lang="he-IL" sz="2400" b="1" dirty="0" smtClean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 action="ppaction://hlinksldjump"/>
              </a:rPr>
              <a:t>מטרות היחידה</a:t>
            </a:r>
            <a:endParaRPr lang="he-IL" sz="2400" b="1" dirty="0" smtClean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 action="ppaction://hlinksldjump"/>
              </a:rPr>
              <a:t>על פרק ב</a:t>
            </a:r>
            <a:endParaRPr lang="he-IL" sz="2400" b="1" dirty="0" smtClean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 action="ppaction://hlinksldjump"/>
              </a:rPr>
              <a:t>מבנה היחידה</a:t>
            </a:r>
            <a:endParaRPr lang="he-IL" sz="2400" b="1" dirty="0" smtClean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 action="ppaction://hlinksldjump"/>
              </a:rPr>
              <a:t>דרכי עבודה</a:t>
            </a:r>
            <a:endParaRPr lang="he-IL" sz="24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Oval 14">
            <a:hlinkClick r:id="rId5" action="ppaction://hlinksldjump"/>
          </p:cNvPr>
          <p:cNvSpPr/>
          <p:nvPr/>
        </p:nvSpPr>
        <p:spPr>
          <a:xfrm>
            <a:off x="7272300" y="3933056"/>
            <a:ext cx="360040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16" name="Oval 15">
            <a:hlinkClick r:id="rId6" action="ppaction://hlinksldjump"/>
          </p:cNvPr>
          <p:cNvSpPr/>
          <p:nvPr/>
        </p:nvSpPr>
        <p:spPr>
          <a:xfrm>
            <a:off x="7275101" y="5013176"/>
            <a:ext cx="360040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pic>
        <p:nvPicPr>
          <p:cNvPr id="22" name="Picture 21" descr="דף ראשי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22920" y="116632"/>
            <a:ext cx="476672" cy="476672"/>
          </a:xfrm>
          <a:prstGeom prst="rect">
            <a:avLst/>
          </a:prstGeom>
        </p:spPr>
      </p:pic>
      <p:sp>
        <p:nvSpPr>
          <p:cNvPr id="9" name="Rounded Rectangle 10"/>
          <p:cNvSpPr/>
          <p:nvPr/>
        </p:nvSpPr>
        <p:spPr>
          <a:xfrm>
            <a:off x="1281944" y="1124744"/>
            <a:ext cx="6602424" cy="1872208"/>
          </a:xfrm>
          <a:prstGeom prst="roundRect">
            <a:avLst/>
          </a:prstGeom>
          <a:solidFill>
            <a:schemeClr val="accent5">
              <a:lumMod val="75000"/>
              <a:alpha val="50196"/>
            </a:schemeClr>
          </a:solidFill>
          <a:ln w="7620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solidFill>
                  <a:srgbClr val="FFC000"/>
                </a:solidFill>
              </a:rPr>
              <a:t>נושא היחידה:</a:t>
            </a:r>
          </a:p>
          <a:p>
            <a:pPr algn="ctr"/>
            <a:r>
              <a:rPr lang="he-IL" sz="2800" b="1" dirty="0" smtClean="0">
                <a:solidFill>
                  <a:srgbClr val="FFC000"/>
                </a:solidFill>
              </a:rPr>
              <a:t>על מלאכת המיזוג בנושא "כחול-לבן"</a:t>
            </a:r>
            <a:endParaRPr lang="he-IL" sz="2800" b="1" dirty="0">
              <a:solidFill>
                <a:srgbClr val="FFC000"/>
              </a:solidFill>
            </a:endParaRPr>
          </a:p>
        </p:txBody>
      </p:sp>
      <p:sp>
        <p:nvSpPr>
          <p:cNvPr id="10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3034984" y="166633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  <p:sp>
        <p:nvSpPr>
          <p:cNvPr id="17" name="Oval 15">
            <a:hlinkClick r:id="rId7" action="ppaction://hlinksldjump"/>
          </p:cNvPr>
          <p:cNvSpPr/>
          <p:nvPr/>
        </p:nvSpPr>
        <p:spPr>
          <a:xfrm>
            <a:off x="7272300" y="5517232"/>
            <a:ext cx="359797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18" name="Oval 15">
            <a:hlinkClick r:id="rId6" action="ppaction://hlinksldjump"/>
          </p:cNvPr>
          <p:cNvSpPr/>
          <p:nvPr/>
        </p:nvSpPr>
        <p:spPr>
          <a:xfrm>
            <a:off x="7275101" y="4437112"/>
            <a:ext cx="360040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114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tx2">
                <a:lumMod val="60000"/>
                <a:lumOff val="40000"/>
              </a:schemeClr>
            </a:gs>
            <a:gs pos="79000">
              <a:srgbClr val="FFC000"/>
            </a:gs>
            <a:gs pos="78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>
            <a:hlinkClick r:id="rId4" action="ppaction://hlinksldjump"/>
          </p:cNvPr>
          <p:cNvSpPr/>
          <p:nvPr/>
        </p:nvSpPr>
        <p:spPr>
          <a:xfrm>
            <a:off x="7272300" y="3356992"/>
            <a:ext cx="360040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358" y="3212976"/>
            <a:ext cx="7239185" cy="28623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 action="ppaction://hlinksldjump"/>
              </a:rPr>
              <a:t>נושא היחידה ואוכלוסיית היעד</a:t>
            </a:r>
            <a:endParaRPr lang="he-IL" sz="2400" b="1" dirty="0" smtClean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 action="ppaction://hlinksldjump"/>
              </a:rPr>
              <a:t>מטרות היחידה</a:t>
            </a:r>
            <a:endParaRPr lang="he-IL" sz="2400" b="1" dirty="0" smtClean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 action="ppaction://hlinksldjump"/>
              </a:rPr>
              <a:t>מבנה היחידה</a:t>
            </a:r>
            <a:r>
              <a:rPr lang="en-US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 action="ppaction://hlinksldjump"/>
              </a:rPr>
              <a:t>על </a:t>
            </a:r>
            <a:r>
              <a:rPr lang="he-IL" sz="24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 action="ppaction://hlinksldjump"/>
              </a:rPr>
              <a:t>פרק ב</a:t>
            </a:r>
            <a:endParaRPr lang="he-IL" sz="24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8" action="ppaction://hlinksldjump"/>
              </a:rPr>
              <a:t>דרכי עבודה</a:t>
            </a:r>
            <a:endParaRPr lang="he-IL" sz="24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Oval 14">
            <a:hlinkClick r:id="rId5" action="ppaction://hlinksldjump"/>
          </p:cNvPr>
          <p:cNvSpPr/>
          <p:nvPr/>
        </p:nvSpPr>
        <p:spPr>
          <a:xfrm>
            <a:off x="7272300" y="3933056"/>
            <a:ext cx="360040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16" name="Oval 15">
            <a:hlinkClick r:id="rId6" action="ppaction://hlinksldjump"/>
          </p:cNvPr>
          <p:cNvSpPr/>
          <p:nvPr/>
        </p:nvSpPr>
        <p:spPr>
          <a:xfrm>
            <a:off x="7272300" y="4496654"/>
            <a:ext cx="360040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pic>
        <p:nvPicPr>
          <p:cNvPr id="22" name="Picture 21" descr="דף ראשי.pn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01216" y="144016"/>
            <a:ext cx="620688" cy="620688"/>
          </a:xfrm>
          <a:prstGeom prst="rect">
            <a:avLst/>
          </a:prstGeom>
        </p:spPr>
      </p:pic>
      <p:sp>
        <p:nvSpPr>
          <p:cNvPr id="9" name="Rounded Rectangle 10"/>
          <p:cNvSpPr/>
          <p:nvPr/>
        </p:nvSpPr>
        <p:spPr>
          <a:xfrm>
            <a:off x="1281944" y="1124744"/>
            <a:ext cx="6602424" cy="1872208"/>
          </a:xfrm>
          <a:prstGeom prst="roundRect">
            <a:avLst/>
          </a:prstGeom>
          <a:solidFill>
            <a:schemeClr val="accent5">
              <a:lumMod val="75000"/>
              <a:alpha val="50196"/>
            </a:schemeClr>
          </a:solidFill>
          <a:ln w="7620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solidFill>
                  <a:srgbClr val="FFC000"/>
                </a:solidFill>
              </a:rPr>
              <a:t>נושא היחידה:</a:t>
            </a:r>
          </a:p>
          <a:p>
            <a:pPr algn="ctr"/>
            <a:r>
              <a:rPr lang="he-IL" sz="2800" b="1" dirty="0" smtClean="0">
                <a:solidFill>
                  <a:srgbClr val="FFC000"/>
                </a:solidFill>
              </a:rPr>
              <a:t>על מלאכת המיזוג בנושא "כחול-לבן"</a:t>
            </a:r>
            <a:endParaRPr lang="he-IL" sz="2800" b="1" dirty="0">
              <a:solidFill>
                <a:srgbClr val="FFC000"/>
              </a:solidFill>
            </a:endParaRPr>
          </a:p>
        </p:txBody>
      </p:sp>
      <p:sp>
        <p:nvSpPr>
          <p:cNvPr id="10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17" name="Oval 15">
            <a:hlinkClick r:id="rId8" action="ppaction://hlinksldjump"/>
          </p:cNvPr>
          <p:cNvSpPr/>
          <p:nvPr/>
        </p:nvSpPr>
        <p:spPr>
          <a:xfrm>
            <a:off x="7272543" y="5589240"/>
            <a:ext cx="359797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18" name="Oval 15">
            <a:hlinkClick r:id="rId7" action="ppaction://hlinksldjump"/>
          </p:cNvPr>
          <p:cNvSpPr/>
          <p:nvPr/>
        </p:nvSpPr>
        <p:spPr>
          <a:xfrm>
            <a:off x="7272300" y="5085184"/>
            <a:ext cx="360040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97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tx2">
                <a:lumMod val="60000"/>
                <a:lumOff val="40000"/>
              </a:schemeClr>
            </a:gs>
            <a:gs pos="79000">
              <a:srgbClr val="FFC000"/>
            </a:gs>
            <a:gs pos="78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598525" y="765710"/>
            <a:ext cx="5925803" cy="923330"/>
          </a:xfrm>
          <a:prstGeom prst="rect">
            <a:avLst/>
          </a:prstGeo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rtlCol="1" anchor="ctr">
            <a:spAutoFit/>
          </a:bodyPr>
          <a:lstStyle>
            <a:lvl1pPr algn="ctr">
              <a:lnSpc>
                <a:spcPct val="150000"/>
              </a:lnSpc>
              <a:spcBef>
                <a:spcPct val="0"/>
              </a:spcBef>
              <a:buNone/>
              <a:defRPr sz="4400" b="1">
                <a:solidFill>
                  <a:srgbClr val="FFC000"/>
                </a:solidFill>
                <a:latin typeface="Tahoma" pitchFamily="34" charset="0"/>
                <a:ea typeface="Tahoma" pitchFamily="34" charset="0"/>
              </a:defRPr>
            </a:lvl1pPr>
          </a:lstStyle>
          <a:p>
            <a:r>
              <a:rPr lang="he-IL" sz="3600" dirty="0"/>
              <a:t>נושא היחידה ואוכלוסיית היעד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94226" y="1908147"/>
            <a:ext cx="7239185" cy="2800767"/>
          </a:xfrm>
          <a:prstGeom prst="rect">
            <a:avLst/>
          </a:prstGeom>
          <a:noFill/>
          <a:ln w="187325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2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נושא היחידה </a:t>
            </a:r>
          </a:p>
          <a:p>
            <a:r>
              <a:rPr lang="he-IL" sz="3200" b="1" dirty="0">
                <a:solidFill>
                  <a:srgbClr val="002060"/>
                </a:solidFill>
              </a:rPr>
              <a:t>על מלאכת המיזוג </a:t>
            </a:r>
            <a:r>
              <a:rPr lang="he-IL" sz="3200" b="1" dirty="0" smtClean="0">
                <a:solidFill>
                  <a:srgbClr val="002060"/>
                </a:solidFill>
              </a:rPr>
              <a:t>בנושא "כחול-לבן"</a:t>
            </a:r>
            <a:endParaRPr lang="he-IL" sz="3200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he-IL" sz="32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אוכלוסיית היעד</a:t>
            </a:r>
          </a:p>
          <a:p>
            <a:pPr>
              <a:lnSpc>
                <a:spcPct val="150000"/>
              </a:lnSpc>
            </a:pPr>
            <a:r>
              <a:rPr lang="he-IL" sz="32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</a:rPr>
              <a:t>כיתות ח-ט</a:t>
            </a:r>
          </a:p>
        </p:txBody>
      </p:sp>
      <p:pic>
        <p:nvPicPr>
          <p:cNvPr id="13" name="Picture 12" descr="חזרה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496" y="72008"/>
            <a:ext cx="620688" cy="620688"/>
          </a:xfrm>
          <a:prstGeom prst="rect">
            <a:avLst/>
          </a:prstGeom>
        </p:spPr>
      </p:pic>
      <p:pic>
        <p:nvPicPr>
          <p:cNvPr id="14" name="Picture 13" descr="דף ראשי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1560" y="72008"/>
            <a:ext cx="620688" cy="620688"/>
          </a:xfrm>
          <a:prstGeom prst="rect">
            <a:avLst/>
          </a:prstGeom>
        </p:spPr>
      </p:pic>
      <p:pic>
        <p:nvPicPr>
          <p:cNvPr id="6146" name="Picture 2" descr="חייכן,כוסות,לימודים,מחייך,סמיילים,סמלי הבעה,ספרים,פני סמיילי,פנים מחייכות,פרצוף סמיילי,תלמידים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385" b="9415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48" y="4189234"/>
            <a:ext cx="927803" cy="92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חייכן,כוסות,לימודים,מחייך,סמיילים,סמלי הבעה,ספרים,פני סמיילי,פנים מחייכות,פרצוף סמיילי,תלמידים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385" b="9415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340768"/>
            <a:ext cx="927803" cy="92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4671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tx2">
                <a:lumMod val="60000"/>
                <a:lumOff val="40000"/>
              </a:schemeClr>
            </a:gs>
            <a:gs pos="79000">
              <a:srgbClr val="FFC000"/>
            </a:gs>
            <a:gs pos="78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736304" y="1222351"/>
            <a:ext cx="3635896" cy="982513"/>
          </a:xfr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+mn-cs"/>
              </a:rPr>
              <a:t>מטרת </a:t>
            </a:r>
            <a:r>
              <a:rPr lang="he-IL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+mn-cs"/>
              </a:rPr>
              <a:t>היחידה</a:t>
            </a:r>
          </a:p>
        </p:txBody>
      </p:sp>
      <p:sp>
        <p:nvSpPr>
          <p:cNvPr id="6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899592" y="2780928"/>
            <a:ext cx="7416824" cy="1303690"/>
          </a:xfrm>
          <a:prstGeom prst="rect">
            <a:avLst/>
          </a:prstGeo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8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להתנסות בצורה מתוכננת ומבוקרת בפעילויות של מיזוג טקסטים ממקורות כתובים ודבורים.</a:t>
            </a:r>
            <a:endParaRPr lang="en-US" sz="2800" b="1" dirty="0">
              <a:solidFill>
                <a:srgbClr val="FFC000"/>
              </a:solidFill>
              <a:latin typeface="Tahoma" pitchFamily="34" charset="0"/>
              <a:ea typeface="Tahoma" pitchFamily="34" charset="0"/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971600" y="-27384"/>
            <a:ext cx="2736304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12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12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1200" b="1" dirty="0">
                <a:solidFill>
                  <a:prstClr val="black"/>
                </a:solidFill>
              </a:rPr>
              <a:t>הפיקוח על הוראת העברית</a:t>
            </a:r>
            <a:endParaRPr lang="he-IL" sz="1200" dirty="0">
              <a:solidFill>
                <a:prstClr val="black"/>
              </a:solidFill>
            </a:endParaRPr>
          </a:p>
        </p:txBody>
      </p:sp>
      <p:pic>
        <p:nvPicPr>
          <p:cNvPr id="8" name="Picture 12" descr="חזרה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904" y="72008"/>
            <a:ext cx="620688" cy="620688"/>
          </a:xfrm>
          <a:prstGeom prst="rect">
            <a:avLst/>
          </a:prstGeom>
        </p:spPr>
      </p:pic>
      <p:sp>
        <p:nvSpPr>
          <p:cNvPr id="9" name="מלבן 8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1539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tx2">
                <a:lumMod val="60000"/>
                <a:lumOff val="40000"/>
              </a:schemeClr>
            </a:gs>
            <a:gs pos="79000">
              <a:srgbClr val="FFC000"/>
            </a:gs>
            <a:gs pos="78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pic>
        <p:nvPicPr>
          <p:cNvPr id="8" name="Picture 12" descr="חזרה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904" y="72008"/>
            <a:ext cx="620688" cy="6206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89856" y="1124744"/>
            <a:ext cx="6947028" cy="738664"/>
          </a:xfrm>
          <a:prstGeom prst="rect">
            <a:avLst/>
          </a:prstGeo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lnSpc>
                <a:spcPct val="150000"/>
              </a:lnSpc>
              <a:defRPr sz="2800" b="1">
                <a:solidFill>
                  <a:srgbClr val="FFC000"/>
                </a:solidFill>
                <a:latin typeface="Tahoma" pitchFamily="34" charset="0"/>
                <a:ea typeface="Tahoma" pitchFamily="34" charset="0"/>
              </a:defRPr>
            </a:lvl1pPr>
          </a:lstStyle>
          <a:p>
            <a:r>
              <a:rPr lang="he-IL" dirty="0"/>
              <a:t>פרק ב – מאיסוף מידע לסיכום </a:t>
            </a:r>
            <a:r>
              <a:rPr lang="he-IL" dirty="0" smtClean="0"/>
              <a:t>ממזג</a:t>
            </a:r>
            <a:endParaRPr lang="he-IL" dirty="0"/>
          </a:p>
        </p:txBody>
      </p:sp>
      <p:sp>
        <p:nvSpPr>
          <p:cNvPr id="11" name="כותרת משנה 2"/>
          <p:cNvSpPr txBox="1">
            <a:spLocks/>
          </p:cNvSpPr>
          <p:nvPr/>
        </p:nvSpPr>
        <p:spPr>
          <a:xfrm>
            <a:off x="1371600" y="2813537"/>
            <a:ext cx="6400800" cy="1938992"/>
          </a:xfrm>
          <a:prstGeom prst="rect">
            <a:avLst/>
          </a:prstGeo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lnSpc>
                <a:spcPct val="150000"/>
              </a:lnSpc>
              <a:defRPr sz="2800" b="1">
                <a:solidFill>
                  <a:srgbClr val="FFC000"/>
                </a:solidFill>
                <a:latin typeface="Tahoma" pitchFamily="34" charset="0"/>
                <a:ea typeface="Tahoma" pitchFamily="34" charset="0"/>
              </a:defRPr>
            </a:lvl1pPr>
          </a:lstStyle>
          <a:p>
            <a:r>
              <a:rPr lang="he-IL" sz="2000" dirty="0"/>
              <a:t>מטרת הפרק היא להציע לתלמיד דרך עבודה שיטתית והדרגתית </a:t>
            </a:r>
            <a:r>
              <a:rPr lang="he-IL" sz="2000" dirty="0" smtClean="0"/>
              <a:t>לכתיבת </a:t>
            </a:r>
            <a:r>
              <a:rPr lang="he-IL" sz="2000" dirty="0"/>
              <a:t>טקסט מידע המבוסס על מספר מקורות. </a:t>
            </a:r>
          </a:p>
          <a:p>
            <a:endParaRPr lang="he-IL" sz="2000" dirty="0"/>
          </a:p>
          <a:p>
            <a:r>
              <a:rPr lang="he-IL" sz="2000" dirty="0"/>
              <a:t>כל מקורות המידע המשמשים בסיס למיזוג בפרק הם דבורים.  </a:t>
            </a:r>
          </a:p>
        </p:txBody>
      </p:sp>
      <p:sp>
        <p:nvSpPr>
          <p:cNvPr id="9" name="מלבן 8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3696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tx2">
                <a:lumMod val="60000"/>
                <a:lumOff val="40000"/>
              </a:schemeClr>
            </a:gs>
            <a:gs pos="79000">
              <a:srgbClr val="FFC000"/>
            </a:gs>
            <a:gs pos="78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67744" y="822527"/>
            <a:ext cx="4968552" cy="901593"/>
          </a:xfr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rtlCol="1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he-IL" sz="4000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+mn-cs"/>
              </a:rPr>
              <a:t>מבנה היחידה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2398528"/>
            <a:ext cx="8640960" cy="2492990"/>
          </a:xfr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rtlCol="1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None/>
            </a:pPr>
            <a:r>
              <a:rPr lang="he-IL" sz="2400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ביחידה שלושה פרקים: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he-IL" sz="2400" b="1" dirty="0">
                <a:solidFill>
                  <a:srgbClr val="002060"/>
                </a:solidFill>
              </a:rPr>
              <a:t>פרק א – מכלילים וממזגים בשירים, בכרזות ובטקסטים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he-IL" sz="2400" b="1" dirty="0">
                <a:solidFill>
                  <a:srgbClr val="002060"/>
                </a:solidFill>
              </a:rPr>
              <a:t>פרק ב – מאיסוף מידע לסיכום ממזג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he-IL" sz="2400" b="1" dirty="0">
                <a:solidFill>
                  <a:srgbClr val="002060"/>
                </a:solidFill>
              </a:rPr>
              <a:t>פרק ג </a:t>
            </a:r>
            <a:r>
              <a:rPr lang="he-IL" sz="2400" b="1" dirty="0" smtClean="0">
                <a:solidFill>
                  <a:srgbClr val="002060"/>
                </a:solidFill>
              </a:rPr>
              <a:t>– </a:t>
            </a:r>
            <a:r>
              <a:rPr lang="he-IL" sz="2400" b="1" dirty="0">
                <a:solidFill>
                  <a:srgbClr val="002060"/>
                </a:solidFill>
              </a:rPr>
              <a:t>מאיסוף </a:t>
            </a:r>
            <a:r>
              <a:rPr lang="he-IL" sz="2400" b="1" dirty="0" smtClean="0">
                <a:solidFill>
                  <a:srgbClr val="002060"/>
                </a:solidFill>
              </a:rPr>
              <a:t>טיעונים לטיעון </a:t>
            </a:r>
            <a:r>
              <a:rPr lang="he-IL" sz="2400" b="1" dirty="0" err="1">
                <a:solidFill>
                  <a:srgbClr val="002060"/>
                </a:solidFill>
              </a:rPr>
              <a:t>דיאלוגי</a:t>
            </a:r>
            <a:endParaRPr lang="he-IL" sz="2400" b="1" dirty="0">
              <a:solidFill>
                <a:srgbClr val="002060"/>
              </a:solidFill>
            </a:endParaRPr>
          </a:p>
          <a:p>
            <a:pPr lvl="1"/>
            <a:endParaRPr lang="he-IL" sz="2400" dirty="0"/>
          </a:p>
        </p:txBody>
      </p:sp>
      <p:sp>
        <p:nvSpPr>
          <p:cNvPr id="16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pic>
        <p:nvPicPr>
          <p:cNvPr id="5" name="Picture 21" descr="דף ראשי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44624"/>
            <a:ext cx="620688" cy="620688"/>
          </a:xfrm>
          <a:prstGeom prst="rect">
            <a:avLst/>
          </a:prstGeom>
        </p:spPr>
      </p:pic>
      <p:pic>
        <p:nvPicPr>
          <p:cNvPr id="7" name="Picture 12" descr="חזרה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7504" y="44624"/>
            <a:ext cx="620688" cy="620688"/>
          </a:xfrm>
          <a:prstGeom prst="rect">
            <a:avLst/>
          </a:prstGeom>
        </p:spPr>
      </p:pic>
      <p:sp>
        <p:nvSpPr>
          <p:cNvPr id="8" name="מלבן 7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2700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tx2">
                <a:lumMod val="60000"/>
                <a:lumOff val="40000"/>
              </a:schemeClr>
            </a:gs>
            <a:gs pos="79000">
              <a:srgbClr val="FFC000"/>
            </a:gs>
            <a:gs pos="78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30832" y="1721759"/>
            <a:ext cx="8229600" cy="1015663"/>
          </a:xfr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rtlCol="1" anchor="ctr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he-IL" sz="2000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ביחידה מוצע מגוון פעילויות של מיזוג </a:t>
            </a:r>
            <a:r>
              <a:rPr lang="he-IL" sz="20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טקסטים.</a:t>
            </a:r>
            <a:endParaRPr lang="he-IL" sz="2000" b="1" dirty="0">
              <a:solidFill>
                <a:srgbClr val="FFC000"/>
              </a:solidFill>
              <a:latin typeface="Tahoma" pitchFamily="34" charset="0"/>
              <a:ea typeface="Tahoma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he-IL" sz="2000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המורים יבחרו מתוך המגוון הרחב את הפעילויות </a:t>
            </a:r>
            <a:r>
              <a:rPr lang="he-IL" sz="20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הרצויות  על </a:t>
            </a:r>
            <a:r>
              <a:rPr lang="he-IL" sz="2000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פי שיקול דעתם.</a:t>
            </a:r>
          </a:p>
        </p:txBody>
      </p:sp>
      <p:sp>
        <p:nvSpPr>
          <p:cNvPr id="11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03848" y="674112"/>
            <a:ext cx="2631689" cy="738664"/>
          </a:xfrm>
          <a:prstGeom prst="rect">
            <a:avLst/>
          </a:prstGeo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rtlCol="1" anchor="ctr">
            <a:spAutoFit/>
          </a:bodyPr>
          <a:lstStyle>
            <a:lvl1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 sz="2800" b="1">
                <a:solidFill>
                  <a:srgbClr val="FFC000"/>
                </a:solidFill>
                <a:latin typeface="Tahoma" pitchFamily="34" charset="0"/>
                <a:ea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he-IL" sz="3200" dirty="0"/>
              <a:t>דרכי העבודה</a:t>
            </a:r>
          </a:p>
        </p:txBody>
      </p:sp>
      <p:pic>
        <p:nvPicPr>
          <p:cNvPr id="15" name="Picture 14" descr="דף ראשי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44624"/>
            <a:ext cx="620688" cy="620688"/>
          </a:xfrm>
          <a:prstGeom prst="rect">
            <a:avLst/>
          </a:prstGeom>
        </p:spPr>
      </p:pic>
      <p:sp>
        <p:nvSpPr>
          <p:cNvPr id="9" name="Rounded Rectangle 11"/>
          <p:cNvSpPr/>
          <p:nvPr/>
        </p:nvSpPr>
        <p:spPr>
          <a:xfrm>
            <a:off x="2043435" y="3007985"/>
            <a:ext cx="5120853" cy="3517359"/>
          </a:xfrm>
          <a:prstGeom prst="roundRect">
            <a:avLst>
              <a:gd name="adj" fmla="val 1036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prstClr val="black"/>
                </a:solidFill>
              </a:rPr>
              <a:t>  </a:t>
            </a:r>
            <a:endParaRPr lang="he-IL" dirty="0">
              <a:solidFill>
                <a:prstClr val="black"/>
              </a:solidFill>
            </a:endParaRPr>
          </a:p>
        </p:txBody>
      </p:sp>
      <p:sp>
        <p:nvSpPr>
          <p:cNvPr id="10" name="Rectangle 10"/>
          <p:cNvSpPr/>
          <p:nvPr/>
        </p:nvSpPr>
        <p:spPr>
          <a:xfrm>
            <a:off x="1863923" y="2904033"/>
            <a:ext cx="514806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b="1" u="sng" dirty="0" smtClean="0">
                <a:solidFill>
                  <a:srgbClr val="0070C0"/>
                </a:solidFill>
              </a:rPr>
              <a:t>הנחיות כלליות:</a:t>
            </a:r>
          </a:p>
          <a:p>
            <a:pPr marL="285750" indent="-285750">
              <a:buClr>
                <a:srgbClr val="F79646">
                  <a:lumMod val="75000"/>
                </a:srgbClr>
              </a:buClr>
              <a:buFont typeface="Arial" pitchFamily="34" charset="0"/>
              <a:buChar char="•"/>
            </a:pPr>
            <a:r>
              <a:rPr lang="he-IL" b="1" dirty="0" smtClean="0">
                <a:solidFill>
                  <a:srgbClr val="0070C0"/>
                </a:solidFill>
              </a:rPr>
              <a:t>הכתיבה של התלמידים ביחידה יכולה להתבצע באמצעות מחברת דיגיטלית. פתיחת מחברת דיגיטלית נעשית על ידי התלמיד עצמו. </a:t>
            </a:r>
          </a:p>
          <a:p>
            <a:pPr marL="285750" indent="-285750">
              <a:buClr>
                <a:srgbClr val="F79646">
                  <a:lumMod val="75000"/>
                </a:srgbClr>
              </a:buClr>
              <a:buFont typeface="Arial" pitchFamily="34" charset="0"/>
              <a:buChar char="•"/>
            </a:pPr>
            <a:r>
              <a:rPr lang="he-IL" b="1" dirty="0" smtClean="0">
                <a:solidFill>
                  <a:srgbClr val="0070C0"/>
                </a:solidFill>
              </a:rPr>
              <a:t>להדרכה לחץ כאן.  </a:t>
            </a:r>
          </a:p>
          <a:p>
            <a:pPr marL="285750" indent="-285750">
              <a:buClr>
                <a:srgbClr val="F79646">
                  <a:lumMod val="75000"/>
                </a:srgbClr>
              </a:buClr>
              <a:buFont typeface="Arial" pitchFamily="34" charset="0"/>
              <a:buChar char="•"/>
            </a:pPr>
            <a:r>
              <a:rPr lang="he-IL" b="1" dirty="0" smtClean="0">
                <a:solidFill>
                  <a:srgbClr val="0070C0"/>
                </a:solidFill>
              </a:rPr>
              <a:t>לסרטון הדרכה לחץ כאן</a:t>
            </a:r>
            <a:r>
              <a:rPr lang="en-US" b="1" dirty="0" smtClean="0">
                <a:solidFill>
                  <a:srgbClr val="0070C0"/>
                </a:solidFill>
              </a:rPr>
              <a:t>.</a:t>
            </a:r>
            <a:endParaRPr lang="he-IL" b="1" dirty="0" smtClean="0">
              <a:solidFill>
                <a:srgbClr val="0070C0"/>
              </a:solidFill>
            </a:endParaRPr>
          </a:p>
          <a:p>
            <a:pPr marL="285750" indent="-285750">
              <a:buClr>
                <a:srgbClr val="F79646">
                  <a:lumMod val="75000"/>
                </a:srgbClr>
              </a:buClr>
              <a:buFont typeface="Arial" pitchFamily="34" charset="0"/>
              <a:buChar char="•"/>
            </a:pPr>
            <a:r>
              <a:rPr lang="he-IL" b="1" dirty="0" smtClean="0">
                <a:solidFill>
                  <a:srgbClr val="0070C0"/>
                </a:solidFill>
              </a:rPr>
              <a:t>קישורים מסומנים באמצעות קו מתחת לכיתוב.</a:t>
            </a:r>
          </a:p>
          <a:p>
            <a:pPr marL="285750" indent="-285750">
              <a:buClr>
                <a:srgbClr val="F79646">
                  <a:lumMod val="75000"/>
                </a:srgbClr>
              </a:buClr>
              <a:buFont typeface="Arial" pitchFamily="34" charset="0"/>
              <a:buChar char="•"/>
            </a:pPr>
            <a:r>
              <a:rPr lang="he-IL" b="1" dirty="0" smtClean="0">
                <a:solidFill>
                  <a:srgbClr val="0070C0"/>
                </a:solidFill>
              </a:rPr>
              <a:t>כדי לחזור למהלך הפעילות יש לסגור כל קישור שנפתח.</a:t>
            </a:r>
          </a:p>
          <a:p>
            <a:pPr marL="285750" indent="-285750">
              <a:buClr>
                <a:srgbClr val="F79646">
                  <a:lumMod val="75000"/>
                </a:srgbClr>
              </a:buClr>
              <a:buFont typeface="Arial" pitchFamily="34" charset="0"/>
              <a:buChar char="•"/>
            </a:pPr>
            <a:r>
              <a:rPr lang="he-IL" b="1" dirty="0" smtClean="0">
                <a:solidFill>
                  <a:srgbClr val="0070C0"/>
                </a:solidFill>
              </a:rPr>
              <a:t>ביחידה מצויים אייקונים (סמלים חזותיים, צלמיות) שבאמצעותם מתבצע הניווט ביחידה. לוחצים פעם אחת להופעתם ופעם נוספת להיעלמותם.</a:t>
            </a:r>
          </a:p>
          <a:p>
            <a:pPr marL="285750" indent="-285750">
              <a:buClr>
                <a:srgbClr val="F79646">
                  <a:lumMod val="75000"/>
                </a:srgbClr>
              </a:buClr>
              <a:buFont typeface="Arial" pitchFamily="34" charset="0"/>
              <a:buChar char="•"/>
            </a:pPr>
            <a:endParaRPr lang="he-IL" b="1" dirty="0">
              <a:solidFill>
                <a:srgbClr val="0070C0"/>
              </a:solidFill>
            </a:endParaRPr>
          </a:p>
        </p:txBody>
      </p:sp>
      <p:pic>
        <p:nvPicPr>
          <p:cNvPr id="6146" name="Picture 2" descr="https://encrypted-tbn1.gstatic.com/images?q=tbn:ANd9GcSla-VjOr6iYH_7pUtWYZZ9ym304bUJzVWlZ80MLiJNtGK47WR0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107" y="4124355"/>
            <a:ext cx="442981" cy="383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encrypted-tbn1.gstatic.com/images?q=tbn:ANd9GcSla-VjOr6iYH_7pUtWYZZ9ym304bUJzVWlZ80MLiJNtGK47WR0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861048"/>
            <a:ext cx="508198" cy="402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מגילה אנכית 1"/>
          <p:cNvSpPr/>
          <p:nvPr/>
        </p:nvSpPr>
        <p:spPr>
          <a:xfrm>
            <a:off x="7164288" y="3327200"/>
            <a:ext cx="1656184" cy="2118023"/>
          </a:xfrm>
          <a:prstGeom prst="verticalScroll">
            <a:avLst/>
          </a:prstGeom>
          <a:solidFill>
            <a:srgbClr val="3399FF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0000"/>
                </a:solidFill>
              </a:rPr>
              <a:t>מומלץ לערוך את פעולות הכתיבה באמצעות  </a:t>
            </a:r>
          </a:p>
          <a:p>
            <a:pPr algn="ctr"/>
            <a:r>
              <a:rPr lang="he-IL" sz="1600" b="1" dirty="0" smtClean="0">
                <a:solidFill>
                  <a:srgbClr val="000000"/>
                </a:solidFill>
              </a:rPr>
              <a:t>גוגל דרייב.</a:t>
            </a:r>
            <a:endParaRPr lang="he-IL" sz="1600" b="1" dirty="0">
              <a:solidFill>
                <a:srgbClr val="000000"/>
              </a:solidFill>
            </a:endParaRPr>
          </a:p>
        </p:txBody>
      </p:sp>
      <p:sp>
        <p:nvSpPr>
          <p:cNvPr id="4" name="פיצוץ 1 3"/>
          <p:cNvSpPr/>
          <p:nvPr/>
        </p:nvSpPr>
        <p:spPr>
          <a:xfrm>
            <a:off x="8388424" y="3140968"/>
            <a:ext cx="504056" cy="648072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pic>
        <p:nvPicPr>
          <p:cNvPr id="16" name="Picture 12" descr="חזרה.png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5496" y="44624"/>
            <a:ext cx="620688" cy="620688"/>
          </a:xfrm>
          <a:prstGeom prst="rect">
            <a:avLst/>
          </a:prstGeom>
        </p:spPr>
      </p:pic>
      <p:sp>
        <p:nvSpPr>
          <p:cNvPr id="14" name="מלבן 13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894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tx2"/>
            </a:gs>
            <a:gs pos="84000">
              <a:srgbClr val="21D6E0"/>
            </a:gs>
            <a:gs pos="82000">
              <a:schemeClr val="tx2">
                <a:lumMod val="60000"/>
                <a:lumOff val="40000"/>
              </a:schemeClr>
            </a:gs>
            <a:gs pos="88000">
              <a:schemeClr val="accent6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699792" y="4191597"/>
            <a:ext cx="3977952" cy="1056555"/>
            <a:chOff x="3862205" y="4571402"/>
            <a:chExt cx="4738439" cy="1056555"/>
          </a:xfrm>
        </p:grpSpPr>
        <p:sp>
          <p:nvSpPr>
            <p:cNvPr id="6" name="צורה חופשית 5">
              <a:hlinkClick r:id="rId4"/>
            </p:cNvPr>
            <p:cNvSpPr/>
            <p:nvPr/>
          </p:nvSpPr>
          <p:spPr>
            <a:xfrm>
              <a:off x="7544089" y="4571402"/>
              <a:ext cx="1056555" cy="1056555"/>
            </a:xfrm>
            <a:custGeom>
              <a:avLst/>
              <a:gdLst>
                <a:gd name="connsiteX0" fmla="*/ 132069 w 1056555"/>
                <a:gd name="connsiteY0" fmla="*/ 132069 h 1056555"/>
                <a:gd name="connsiteX1" fmla="*/ 924486 w 1056555"/>
                <a:gd name="connsiteY1" fmla="*/ 132069 h 1056555"/>
                <a:gd name="connsiteX2" fmla="*/ 924486 w 1056555"/>
                <a:gd name="connsiteY2" fmla="*/ 924486 h 1056555"/>
                <a:gd name="connsiteX3" fmla="*/ 132069 w 1056555"/>
                <a:gd name="connsiteY3" fmla="*/ 924486 h 1056555"/>
                <a:gd name="connsiteX4" fmla="*/ 132069 w 1056555"/>
                <a:gd name="connsiteY4" fmla="*/ 132069 h 1056555"/>
                <a:gd name="connsiteX0" fmla="*/ 0 w 1056555"/>
                <a:gd name="connsiteY0" fmla="*/ 0 h 1056555"/>
                <a:gd name="connsiteX1" fmla="*/ 1056555 w 1056555"/>
                <a:gd name="connsiteY1" fmla="*/ 0 h 1056555"/>
                <a:gd name="connsiteX2" fmla="*/ 924486 w 1056555"/>
                <a:gd name="connsiteY2" fmla="*/ 132069 h 1056555"/>
                <a:gd name="connsiteX3" fmla="*/ 132069 w 1056555"/>
                <a:gd name="connsiteY3" fmla="*/ 132069 h 1056555"/>
                <a:gd name="connsiteX4" fmla="*/ 0 w 1056555"/>
                <a:gd name="connsiteY4" fmla="*/ 0 h 1056555"/>
                <a:gd name="connsiteX0" fmla="*/ 0 w 1056555"/>
                <a:gd name="connsiteY0" fmla="*/ 1056555 h 1056555"/>
                <a:gd name="connsiteX1" fmla="*/ 132069 w 1056555"/>
                <a:gd name="connsiteY1" fmla="*/ 924486 h 1056555"/>
                <a:gd name="connsiteX2" fmla="*/ 924486 w 1056555"/>
                <a:gd name="connsiteY2" fmla="*/ 924486 h 1056555"/>
                <a:gd name="connsiteX3" fmla="*/ 1056555 w 1056555"/>
                <a:gd name="connsiteY3" fmla="*/ 1056555 h 1056555"/>
                <a:gd name="connsiteX4" fmla="*/ 0 w 1056555"/>
                <a:gd name="connsiteY4" fmla="*/ 1056555 h 1056555"/>
                <a:gd name="connsiteX0" fmla="*/ 0 w 1056555"/>
                <a:gd name="connsiteY0" fmla="*/ 0 h 1056555"/>
                <a:gd name="connsiteX1" fmla="*/ 132069 w 1056555"/>
                <a:gd name="connsiteY1" fmla="*/ 132069 h 1056555"/>
                <a:gd name="connsiteX2" fmla="*/ 132069 w 1056555"/>
                <a:gd name="connsiteY2" fmla="*/ 924486 h 1056555"/>
                <a:gd name="connsiteX3" fmla="*/ 0 w 1056555"/>
                <a:gd name="connsiteY3" fmla="*/ 1056555 h 1056555"/>
                <a:gd name="connsiteX4" fmla="*/ 0 w 1056555"/>
                <a:gd name="connsiteY4" fmla="*/ 0 h 1056555"/>
                <a:gd name="connsiteX0" fmla="*/ 1056555 w 1056555"/>
                <a:gd name="connsiteY0" fmla="*/ 0 h 1056555"/>
                <a:gd name="connsiteX1" fmla="*/ 1056555 w 1056555"/>
                <a:gd name="connsiteY1" fmla="*/ 1056555 h 1056555"/>
                <a:gd name="connsiteX2" fmla="*/ 924486 w 1056555"/>
                <a:gd name="connsiteY2" fmla="*/ 924486 h 1056555"/>
                <a:gd name="connsiteX3" fmla="*/ 924486 w 1056555"/>
                <a:gd name="connsiteY3" fmla="*/ 132069 h 1056555"/>
                <a:gd name="connsiteX4" fmla="*/ 1056555 w 1056555"/>
                <a:gd name="connsiteY4" fmla="*/ 0 h 1056555"/>
                <a:gd name="connsiteX0" fmla="*/ 0 w 1056555"/>
                <a:gd name="connsiteY0" fmla="*/ 0 h 1056555"/>
                <a:gd name="connsiteX1" fmla="*/ 1056555 w 1056555"/>
                <a:gd name="connsiteY1" fmla="*/ 0 h 1056555"/>
                <a:gd name="connsiteX2" fmla="*/ 1056555 w 1056555"/>
                <a:gd name="connsiteY2" fmla="*/ 1056555 h 1056555"/>
                <a:gd name="connsiteX3" fmla="*/ 0 w 1056555"/>
                <a:gd name="connsiteY3" fmla="*/ 1056555 h 1056555"/>
                <a:gd name="connsiteX4" fmla="*/ 0 w 1056555"/>
                <a:gd name="connsiteY4" fmla="*/ 0 h 1056555"/>
                <a:gd name="connsiteX5" fmla="*/ 132069 w 1056555"/>
                <a:gd name="connsiteY5" fmla="*/ 132069 h 1056555"/>
                <a:gd name="connsiteX6" fmla="*/ 924486 w 1056555"/>
                <a:gd name="connsiteY6" fmla="*/ 132069 h 1056555"/>
                <a:gd name="connsiteX7" fmla="*/ 924486 w 1056555"/>
                <a:gd name="connsiteY7" fmla="*/ 924486 h 1056555"/>
                <a:gd name="connsiteX8" fmla="*/ 132069 w 1056555"/>
                <a:gd name="connsiteY8" fmla="*/ 924486 h 1056555"/>
                <a:gd name="connsiteX9" fmla="*/ 132069 w 1056555"/>
                <a:gd name="connsiteY9" fmla="*/ 132069 h 1056555"/>
                <a:gd name="connsiteX10" fmla="*/ 0 w 1056555"/>
                <a:gd name="connsiteY10" fmla="*/ 0 h 1056555"/>
                <a:gd name="connsiteX11" fmla="*/ 132069 w 1056555"/>
                <a:gd name="connsiteY11" fmla="*/ 132069 h 1056555"/>
                <a:gd name="connsiteX12" fmla="*/ 0 w 1056555"/>
                <a:gd name="connsiteY12" fmla="*/ 1056555 h 1056555"/>
                <a:gd name="connsiteX13" fmla="*/ 132069 w 1056555"/>
                <a:gd name="connsiteY13" fmla="*/ 924486 h 1056555"/>
                <a:gd name="connsiteX14" fmla="*/ 1056555 w 1056555"/>
                <a:gd name="connsiteY14" fmla="*/ 0 h 1056555"/>
                <a:gd name="connsiteX15" fmla="*/ 924486 w 1056555"/>
                <a:gd name="connsiteY15" fmla="*/ 132069 h 1056555"/>
                <a:gd name="connsiteX16" fmla="*/ 1056555 w 1056555"/>
                <a:gd name="connsiteY16" fmla="*/ 1056555 h 1056555"/>
                <a:gd name="connsiteX17" fmla="*/ 924486 w 1056555"/>
                <a:gd name="connsiteY17" fmla="*/ 924486 h 1056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56555" h="1056555" stroke="0" extrusionOk="0">
                  <a:moveTo>
                    <a:pt x="132069" y="132069"/>
                  </a:moveTo>
                  <a:lnTo>
                    <a:pt x="924486" y="132069"/>
                  </a:lnTo>
                  <a:lnTo>
                    <a:pt x="924486" y="924486"/>
                  </a:lnTo>
                  <a:lnTo>
                    <a:pt x="132069" y="924486"/>
                  </a:lnTo>
                  <a:lnTo>
                    <a:pt x="132069" y="132069"/>
                  </a:lnTo>
                  <a:close/>
                </a:path>
                <a:path w="1056555" h="1056555" fill="lightenLess" stroke="0" extrusionOk="0">
                  <a:moveTo>
                    <a:pt x="0" y="0"/>
                  </a:moveTo>
                  <a:lnTo>
                    <a:pt x="1056555" y="0"/>
                  </a:lnTo>
                  <a:lnTo>
                    <a:pt x="924486" y="132069"/>
                  </a:lnTo>
                  <a:lnTo>
                    <a:pt x="132069" y="132069"/>
                  </a:lnTo>
                  <a:lnTo>
                    <a:pt x="0" y="0"/>
                  </a:lnTo>
                  <a:close/>
                </a:path>
                <a:path w="1056555" h="1056555" fill="darkenLess" stroke="0" extrusionOk="0">
                  <a:moveTo>
                    <a:pt x="0" y="1056555"/>
                  </a:moveTo>
                  <a:lnTo>
                    <a:pt x="132069" y="924486"/>
                  </a:lnTo>
                  <a:lnTo>
                    <a:pt x="924486" y="924486"/>
                  </a:lnTo>
                  <a:lnTo>
                    <a:pt x="1056555" y="1056555"/>
                  </a:lnTo>
                  <a:lnTo>
                    <a:pt x="0" y="1056555"/>
                  </a:lnTo>
                  <a:close/>
                </a:path>
                <a:path w="1056555" h="1056555" fill="lighten" stroke="0" extrusionOk="0">
                  <a:moveTo>
                    <a:pt x="0" y="0"/>
                  </a:moveTo>
                  <a:lnTo>
                    <a:pt x="132069" y="132069"/>
                  </a:lnTo>
                  <a:lnTo>
                    <a:pt x="132069" y="924486"/>
                  </a:lnTo>
                  <a:lnTo>
                    <a:pt x="0" y="1056555"/>
                  </a:lnTo>
                  <a:lnTo>
                    <a:pt x="0" y="0"/>
                  </a:lnTo>
                  <a:close/>
                </a:path>
                <a:path w="1056555" h="1056555" fill="darken" stroke="0" extrusionOk="0">
                  <a:moveTo>
                    <a:pt x="1056555" y="0"/>
                  </a:moveTo>
                  <a:lnTo>
                    <a:pt x="1056555" y="1056555"/>
                  </a:lnTo>
                  <a:lnTo>
                    <a:pt x="924486" y="924486"/>
                  </a:lnTo>
                  <a:lnTo>
                    <a:pt x="924486" y="132069"/>
                  </a:lnTo>
                  <a:lnTo>
                    <a:pt x="1056555" y="0"/>
                  </a:lnTo>
                  <a:close/>
                </a:path>
                <a:path w="1056555" h="1056555" fill="none" extrusionOk="0">
                  <a:moveTo>
                    <a:pt x="0" y="0"/>
                  </a:moveTo>
                  <a:lnTo>
                    <a:pt x="1056555" y="0"/>
                  </a:lnTo>
                  <a:lnTo>
                    <a:pt x="1056555" y="1056555"/>
                  </a:lnTo>
                  <a:lnTo>
                    <a:pt x="0" y="1056555"/>
                  </a:lnTo>
                  <a:lnTo>
                    <a:pt x="0" y="0"/>
                  </a:lnTo>
                  <a:close/>
                  <a:moveTo>
                    <a:pt x="132069" y="132069"/>
                  </a:moveTo>
                  <a:lnTo>
                    <a:pt x="924486" y="132069"/>
                  </a:lnTo>
                  <a:lnTo>
                    <a:pt x="924486" y="924486"/>
                  </a:lnTo>
                  <a:lnTo>
                    <a:pt x="132069" y="924486"/>
                  </a:lnTo>
                  <a:lnTo>
                    <a:pt x="132069" y="132069"/>
                  </a:lnTo>
                  <a:close/>
                  <a:moveTo>
                    <a:pt x="0" y="0"/>
                  </a:moveTo>
                  <a:lnTo>
                    <a:pt x="132069" y="132069"/>
                  </a:lnTo>
                  <a:moveTo>
                    <a:pt x="0" y="1056555"/>
                  </a:moveTo>
                  <a:lnTo>
                    <a:pt x="132069" y="924486"/>
                  </a:lnTo>
                  <a:moveTo>
                    <a:pt x="1056555" y="0"/>
                  </a:moveTo>
                  <a:lnTo>
                    <a:pt x="924486" y="132069"/>
                  </a:lnTo>
                  <a:moveTo>
                    <a:pt x="1056555" y="1056555"/>
                  </a:moveTo>
                  <a:lnTo>
                    <a:pt x="924486" y="924486"/>
                  </a:lnTo>
                </a:path>
              </a:pathLst>
            </a:custGeom>
            <a:blipFill rotWithShape="0"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9849" tIns="149849" rIns="149849" bIns="149849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 smtClean="0"/>
                <a:t>סרטון 1</a:t>
              </a:r>
              <a:endParaRPr lang="he-IL" sz="1400" b="1" kern="1200" dirty="0"/>
            </a:p>
          </p:txBody>
        </p:sp>
        <p:sp>
          <p:nvSpPr>
            <p:cNvPr id="10" name="צורה חופשית 9"/>
            <p:cNvSpPr/>
            <p:nvPr/>
          </p:nvSpPr>
          <p:spPr>
            <a:xfrm>
              <a:off x="6845495" y="4793279"/>
              <a:ext cx="612802" cy="612802"/>
            </a:xfrm>
            <a:custGeom>
              <a:avLst/>
              <a:gdLst>
                <a:gd name="connsiteX0" fmla="*/ 81227 w 612802"/>
                <a:gd name="connsiteY0" fmla="*/ 234335 h 612802"/>
                <a:gd name="connsiteX1" fmla="*/ 234335 w 612802"/>
                <a:gd name="connsiteY1" fmla="*/ 234335 h 612802"/>
                <a:gd name="connsiteX2" fmla="*/ 234335 w 612802"/>
                <a:gd name="connsiteY2" fmla="*/ 81227 h 612802"/>
                <a:gd name="connsiteX3" fmla="*/ 378467 w 612802"/>
                <a:gd name="connsiteY3" fmla="*/ 81227 h 612802"/>
                <a:gd name="connsiteX4" fmla="*/ 378467 w 612802"/>
                <a:gd name="connsiteY4" fmla="*/ 234335 h 612802"/>
                <a:gd name="connsiteX5" fmla="*/ 531575 w 612802"/>
                <a:gd name="connsiteY5" fmla="*/ 234335 h 612802"/>
                <a:gd name="connsiteX6" fmla="*/ 531575 w 612802"/>
                <a:gd name="connsiteY6" fmla="*/ 378467 h 612802"/>
                <a:gd name="connsiteX7" fmla="*/ 378467 w 612802"/>
                <a:gd name="connsiteY7" fmla="*/ 378467 h 612802"/>
                <a:gd name="connsiteX8" fmla="*/ 378467 w 612802"/>
                <a:gd name="connsiteY8" fmla="*/ 531575 h 612802"/>
                <a:gd name="connsiteX9" fmla="*/ 234335 w 612802"/>
                <a:gd name="connsiteY9" fmla="*/ 531575 h 612802"/>
                <a:gd name="connsiteX10" fmla="*/ 234335 w 612802"/>
                <a:gd name="connsiteY10" fmla="*/ 378467 h 612802"/>
                <a:gd name="connsiteX11" fmla="*/ 81227 w 612802"/>
                <a:gd name="connsiteY11" fmla="*/ 378467 h 612802"/>
                <a:gd name="connsiteX12" fmla="*/ 81227 w 612802"/>
                <a:gd name="connsiteY12" fmla="*/ 234335 h 612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12802" h="612802">
                  <a:moveTo>
                    <a:pt x="81227" y="234335"/>
                  </a:moveTo>
                  <a:lnTo>
                    <a:pt x="234335" y="234335"/>
                  </a:lnTo>
                  <a:lnTo>
                    <a:pt x="234335" y="81227"/>
                  </a:lnTo>
                  <a:lnTo>
                    <a:pt x="378467" y="81227"/>
                  </a:lnTo>
                  <a:lnTo>
                    <a:pt x="378467" y="234335"/>
                  </a:lnTo>
                  <a:lnTo>
                    <a:pt x="531575" y="234335"/>
                  </a:lnTo>
                  <a:lnTo>
                    <a:pt x="531575" y="378467"/>
                  </a:lnTo>
                  <a:lnTo>
                    <a:pt x="378467" y="378467"/>
                  </a:lnTo>
                  <a:lnTo>
                    <a:pt x="378467" y="531575"/>
                  </a:lnTo>
                  <a:lnTo>
                    <a:pt x="234335" y="531575"/>
                  </a:lnTo>
                  <a:lnTo>
                    <a:pt x="234335" y="378467"/>
                  </a:lnTo>
                  <a:lnTo>
                    <a:pt x="81227" y="378467"/>
                  </a:lnTo>
                  <a:lnTo>
                    <a:pt x="81227" y="234335"/>
                  </a:lnTo>
                  <a:close/>
                </a:path>
              </a:pathLst>
            </a:custGeom>
            <a:solidFill>
              <a:srgbClr val="002060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1227" tIns="234335" rIns="81227" bIns="234335" numCol="1" spcCol="1270" anchor="ctr" anchorCtr="0">
              <a:noAutofit/>
            </a:bodyPr>
            <a:lstStyle/>
            <a:p>
              <a:pPr lvl="0" algn="ctr" defTabSz="4445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1000" kern="1200"/>
            </a:p>
          </p:txBody>
        </p:sp>
        <p:sp>
          <p:nvSpPr>
            <p:cNvPr id="11" name="צורה חופשית 10">
              <a:hlinkClick r:id="rId6"/>
            </p:cNvPr>
            <p:cNvSpPr/>
            <p:nvPr/>
          </p:nvSpPr>
          <p:spPr>
            <a:xfrm>
              <a:off x="5703147" y="4571402"/>
              <a:ext cx="1056555" cy="1056555"/>
            </a:xfrm>
            <a:custGeom>
              <a:avLst/>
              <a:gdLst>
                <a:gd name="connsiteX0" fmla="*/ 132069 w 1056555"/>
                <a:gd name="connsiteY0" fmla="*/ 132069 h 1056555"/>
                <a:gd name="connsiteX1" fmla="*/ 924486 w 1056555"/>
                <a:gd name="connsiteY1" fmla="*/ 132069 h 1056555"/>
                <a:gd name="connsiteX2" fmla="*/ 924486 w 1056555"/>
                <a:gd name="connsiteY2" fmla="*/ 924486 h 1056555"/>
                <a:gd name="connsiteX3" fmla="*/ 132069 w 1056555"/>
                <a:gd name="connsiteY3" fmla="*/ 924486 h 1056555"/>
                <a:gd name="connsiteX4" fmla="*/ 132069 w 1056555"/>
                <a:gd name="connsiteY4" fmla="*/ 132069 h 1056555"/>
                <a:gd name="connsiteX0" fmla="*/ 0 w 1056555"/>
                <a:gd name="connsiteY0" fmla="*/ 0 h 1056555"/>
                <a:gd name="connsiteX1" fmla="*/ 1056555 w 1056555"/>
                <a:gd name="connsiteY1" fmla="*/ 0 h 1056555"/>
                <a:gd name="connsiteX2" fmla="*/ 924486 w 1056555"/>
                <a:gd name="connsiteY2" fmla="*/ 132069 h 1056555"/>
                <a:gd name="connsiteX3" fmla="*/ 132069 w 1056555"/>
                <a:gd name="connsiteY3" fmla="*/ 132069 h 1056555"/>
                <a:gd name="connsiteX4" fmla="*/ 0 w 1056555"/>
                <a:gd name="connsiteY4" fmla="*/ 0 h 1056555"/>
                <a:gd name="connsiteX0" fmla="*/ 0 w 1056555"/>
                <a:gd name="connsiteY0" fmla="*/ 1056555 h 1056555"/>
                <a:gd name="connsiteX1" fmla="*/ 132069 w 1056555"/>
                <a:gd name="connsiteY1" fmla="*/ 924486 h 1056555"/>
                <a:gd name="connsiteX2" fmla="*/ 924486 w 1056555"/>
                <a:gd name="connsiteY2" fmla="*/ 924486 h 1056555"/>
                <a:gd name="connsiteX3" fmla="*/ 1056555 w 1056555"/>
                <a:gd name="connsiteY3" fmla="*/ 1056555 h 1056555"/>
                <a:gd name="connsiteX4" fmla="*/ 0 w 1056555"/>
                <a:gd name="connsiteY4" fmla="*/ 1056555 h 1056555"/>
                <a:gd name="connsiteX0" fmla="*/ 0 w 1056555"/>
                <a:gd name="connsiteY0" fmla="*/ 0 h 1056555"/>
                <a:gd name="connsiteX1" fmla="*/ 132069 w 1056555"/>
                <a:gd name="connsiteY1" fmla="*/ 132069 h 1056555"/>
                <a:gd name="connsiteX2" fmla="*/ 132069 w 1056555"/>
                <a:gd name="connsiteY2" fmla="*/ 924486 h 1056555"/>
                <a:gd name="connsiteX3" fmla="*/ 0 w 1056555"/>
                <a:gd name="connsiteY3" fmla="*/ 1056555 h 1056555"/>
                <a:gd name="connsiteX4" fmla="*/ 0 w 1056555"/>
                <a:gd name="connsiteY4" fmla="*/ 0 h 1056555"/>
                <a:gd name="connsiteX0" fmla="*/ 1056555 w 1056555"/>
                <a:gd name="connsiteY0" fmla="*/ 0 h 1056555"/>
                <a:gd name="connsiteX1" fmla="*/ 1056555 w 1056555"/>
                <a:gd name="connsiteY1" fmla="*/ 1056555 h 1056555"/>
                <a:gd name="connsiteX2" fmla="*/ 924486 w 1056555"/>
                <a:gd name="connsiteY2" fmla="*/ 924486 h 1056555"/>
                <a:gd name="connsiteX3" fmla="*/ 924486 w 1056555"/>
                <a:gd name="connsiteY3" fmla="*/ 132069 h 1056555"/>
                <a:gd name="connsiteX4" fmla="*/ 1056555 w 1056555"/>
                <a:gd name="connsiteY4" fmla="*/ 0 h 1056555"/>
                <a:gd name="connsiteX0" fmla="*/ 0 w 1056555"/>
                <a:gd name="connsiteY0" fmla="*/ 0 h 1056555"/>
                <a:gd name="connsiteX1" fmla="*/ 1056555 w 1056555"/>
                <a:gd name="connsiteY1" fmla="*/ 0 h 1056555"/>
                <a:gd name="connsiteX2" fmla="*/ 1056555 w 1056555"/>
                <a:gd name="connsiteY2" fmla="*/ 1056555 h 1056555"/>
                <a:gd name="connsiteX3" fmla="*/ 0 w 1056555"/>
                <a:gd name="connsiteY3" fmla="*/ 1056555 h 1056555"/>
                <a:gd name="connsiteX4" fmla="*/ 0 w 1056555"/>
                <a:gd name="connsiteY4" fmla="*/ 0 h 1056555"/>
                <a:gd name="connsiteX5" fmla="*/ 132069 w 1056555"/>
                <a:gd name="connsiteY5" fmla="*/ 132069 h 1056555"/>
                <a:gd name="connsiteX6" fmla="*/ 924486 w 1056555"/>
                <a:gd name="connsiteY6" fmla="*/ 132069 h 1056555"/>
                <a:gd name="connsiteX7" fmla="*/ 924486 w 1056555"/>
                <a:gd name="connsiteY7" fmla="*/ 924486 h 1056555"/>
                <a:gd name="connsiteX8" fmla="*/ 132069 w 1056555"/>
                <a:gd name="connsiteY8" fmla="*/ 924486 h 1056555"/>
                <a:gd name="connsiteX9" fmla="*/ 132069 w 1056555"/>
                <a:gd name="connsiteY9" fmla="*/ 132069 h 1056555"/>
                <a:gd name="connsiteX10" fmla="*/ 0 w 1056555"/>
                <a:gd name="connsiteY10" fmla="*/ 0 h 1056555"/>
                <a:gd name="connsiteX11" fmla="*/ 132069 w 1056555"/>
                <a:gd name="connsiteY11" fmla="*/ 132069 h 1056555"/>
                <a:gd name="connsiteX12" fmla="*/ 0 w 1056555"/>
                <a:gd name="connsiteY12" fmla="*/ 1056555 h 1056555"/>
                <a:gd name="connsiteX13" fmla="*/ 132069 w 1056555"/>
                <a:gd name="connsiteY13" fmla="*/ 924486 h 1056555"/>
                <a:gd name="connsiteX14" fmla="*/ 1056555 w 1056555"/>
                <a:gd name="connsiteY14" fmla="*/ 0 h 1056555"/>
                <a:gd name="connsiteX15" fmla="*/ 924486 w 1056555"/>
                <a:gd name="connsiteY15" fmla="*/ 132069 h 1056555"/>
                <a:gd name="connsiteX16" fmla="*/ 1056555 w 1056555"/>
                <a:gd name="connsiteY16" fmla="*/ 1056555 h 1056555"/>
                <a:gd name="connsiteX17" fmla="*/ 924486 w 1056555"/>
                <a:gd name="connsiteY17" fmla="*/ 924486 h 1056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56555" h="1056555" stroke="0" extrusionOk="0">
                  <a:moveTo>
                    <a:pt x="132069" y="132069"/>
                  </a:moveTo>
                  <a:lnTo>
                    <a:pt x="924486" y="132069"/>
                  </a:lnTo>
                  <a:lnTo>
                    <a:pt x="924486" y="924486"/>
                  </a:lnTo>
                  <a:lnTo>
                    <a:pt x="132069" y="924486"/>
                  </a:lnTo>
                  <a:lnTo>
                    <a:pt x="132069" y="132069"/>
                  </a:lnTo>
                  <a:close/>
                </a:path>
                <a:path w="1056555" h="1056555" fill="lightenLess" stroke="0" extrusionOk="0">
                  <a:moveTo>
                    <a:pt x="0" y="0"/>
                  </a:moveTo>
                  <a:lnTo>
                    <a:pt x="1056555" y="0"/>
                  </a:lnTo>
                  <a:lnTo>
                    <a:pt x="924486" y="132069"/>
                  </a:lnTo>
                  <a:lnTo>
                    <a:pt x="132069" y="132069"/>
                  </a:lnTo>
                  <a:lnTo>
                    <a:pt x="0" y="0"/>
                  </a:lnTo>
                  <a:close/>
                </a:path>
                <a:path w="1056555" h="1056555" fill="darkenLess" stroke="0" extrusionOk="0">
                  <a:moveTo>
                    <a:pt x="0" y="1056555"/>
                  </a:moveTo>
                  <a:lnTo>
                    <a:pt x="132069" y="924486"/>
                  </a:lnTo>
                  <a:lnTo>
                    <a:pt x="924486" y="924486"/>
                  </a:lnTo>
                  <a:lnTo>
                    <a:pt x="1056555" y="1056555"/>
                  </a:lnTo>
                  <a:lnTo>
                    <a:pt x="0" y="1056555"/>
                  </a:lnTo>
                  <a:close/>
                </a:path>
                <a:path w="1056555" h="1056555" fill="lighten" stroke="0" extrusionOk="0">
                  <a:moveTo>
                    <a:pt x="0" y="0"/>
                  </a:moveTo>
                  <a:lnTo>
                    <a:pt x="132069" y="132069"/>
                  </a:lnTo>
                  <a:lnTo>
                    <a:pt x="132069" y="924486"/>
                  </a:lnTo>
                  <a:lnTo>
                    <a:pt x="0" y="1056555"/>
                  </a:lnTo>
                  <a:lnTo>
                    <a:pt x="0" y="0"/>
                  </a:lnTo>
                  <a:close/>
                </a:path>
                <a:path w="1056555" h="1056555" fill="darken" stroke="0" extrusionOk="0">
                  <a:moveTo>
                    <a:pt x="1056555" y="0"/>
                  </a:moveTo>
                  <a:lnTo>
                    <a:pt x="1056555" y="1056555"/>
                  </a:lnTo>
                  <a:lnTo>
                    <a:pt x="924486" y="924486"/>
                  </a:lnTo>
                  <a:lnTo>
                    <a:pt x="924486" y="132069"/>
                  </a:lnTo>
                  <a:lnTo>
                    <a:pt x="1056555" y="0"/>
                  </a:lnTo>
                  <a:close/>
                </a:path>
                <a:path w="1056555" h="1056555" fill="none" extrusionOk="0">
                  <a:moveTo>
                    <a:pt x="0" y="0"/>
                  </a:moveTo>
                  <a:lnTo>
                    <a:pt x="1056555" y="0"/>
                  </a:lnTo>
                  <a:lnTo>
                    <a:pt x="1056555" y="1056555"/>
                  </a:lnTo>
                  <a:lnTo>
                    <a:pt x="0" y="1056555"/>
                  </a:lnTo>
                  <a:lnTo>
                    <a:pt x="0" y="0"/>
                  </a:lnTo>
                  <a:close/>
                  <a:moveTo>
                    <a:pt x="132069" y="132069"/>
                  </a:moveTo>
                  <a:lnTo>
                    <a:pt x="924486" y="132069"/>
                  </a:lnTo>
                  <a:lnTo>
                    <a:pt x="924486" y="924486"/>
                  </a:lnTo>
                  <a:lnTo>
                    <a:pt x="132069" y="924486"/>
                  </a:lnTo>
                  <a:lnTo>
                    <a:pt x="132069" y="132069"/>
                  </a:lnTo>
                  <a:close/>
                  <a:moveTo>
                    <a:pt x="0" y="0"/>
                  </a:moveTo>
                  <a:lnTo>
                    <a:pt x="132069" y="132069"/>
                  </a:lnTo>
                  <a:moveTo>
                    <a:pt x="0" y="1056555"/>
                  </a:moveTo>
                  <a:lnTo>
                    <a:pt x="132069" y="924486"/>
                  </a:lnTo>
                  <a:moveTo>
                    <a:pt x="1056555" y="0"/>
                  </a:moveTo>
                  <a:lnTo>
                    <a:pt x="924486" y="132069"/>
                  </a:lnTo>
                  <a:moveTo>
                    <a:pt x="1056555" y="1056555"/>
                  </a:moveTo>
                  <a:lnTo>
                    <a:pt x="924486" y="924486"/>
                  </a:lnTo>
                </a:path>
              </a:pathLst>
            </a:custGeom>
            <a:blipFill rotWithShape="0"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9849" tIns="149849" rIns="149849" bIns="149849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 smtClean="0"/>
                <a:t>סרטון 2</a:t>
              </a:r>
              <a:endParaRPr lang="he-IL" sz="1400" b="1" kern="1200" dirty="0"/>
            </a:p>
          </p:txBody>
        </p:sp>
        <p:sp>
          <p:nvSpPr>
            <p:cNvPr id="12" name="צורה חופשית 11"/>
            <p:cNvSpPr/>
            <p:nvPr/>
          </p:nvSpPr>
          <p:spPr>
            <a:xfrm>
              <a:off x="5004552" y="4793279"/>
              <a:ext cx="612802" cy="612802"/>
            </a:xfrm>
            <a:custGeom>
              <a:avLst/>
              <a:gdLst>
                <a:gd name="connsiteX0" fmla="*/ 81227 w 612802"/>
                <a:gd name="connsiteY0" fmla="*/ 234335 h 612802"/>
                <a:gd name="connsiteX1" fmla="*/ 234335 w 612802"/>
                <a:gd name="connsiteY1" fmla="*/ 234335 h 612802"/>
                <a:gd name="connsiteX2" fmla="*/ 234335 w 612802"/>
                <a:gd name="connsiteY2" fmla="*/ 81227 h 612802"/>
                <a:gd name="connsiteX3" fmla="*/ 378467 w 612802"/>
                <a:gd name="connsiteY3" fmla="*/ 81227 h 612802"/>
                <a:gd name="connsiteX4" fmla="*/ 378467 w 612802"/>
                <a:gd name="connsiteY4" fmla="*/ 234335 h 612802"/>
                <a:gd name="connsiteX5" fmla="*/ 531575 w 612802"/>
                <a:gd name="connsiteY5" fmla="*/ 234335 h 612802"/>
                <a:gd name="connsiteX6" fmla="*/ 531575 w 612802"/>
                <a:gd name="connsiteY6" fmla="*/ 378467 h 612802"/>
                <a:gd name="connsiteX7" fmla="*/ 378467 w 612802"/>
                <a:gd name="connsiteY7" fmla="*/ 378467 h 612802"/>
                <a:gd name="connsiteX8" fmla="*/ 378467 w 612802"/>
                <a:gd name="connsiteY8" fmla="*/ 531575 h 612802"/>
                <a:gd name="connsiteX9" fmla="*/ 234335 w 612802"/>
                <a:gd name="connsiteY9" fmla="*/ 531575 h 612802"/>
                <a:gd name="connsiteX10" fmla="*/ 234335 w 612802"/>
                <a:gd name="connsiteY10" fmla="*/ 378467 h 612802"/>
                <a:gd name="connsiteX11" fmla="*/ 81227 w 612802"/>
                <a:gd name="connsiteY11" fmla="*/ 378467 h 612802"/>
                <a:gd name="connsiteX12" fmla="*/ 81227 w 612802"/>
                <a:gd name="connsiteY12" fmla="*/ 234335 h 612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12802" h="612802">
                  <a:moveTo>
                    <a:pt x="81227" y="234335"/>
                  </a:moveTo>
                  <a:lnTo>
                    <a:pt x="234335" y="234335"/>
                  </a:lnTo>
                  <a:lnTo>
                    <a:pt x="234335" y="81227"/>
                  </a:lnTo>
                  <a:lnTo>
                    <a:pt x="378467" y="81227"/>
                  </a:lnTo>
                  <a:lnTo>
                    <a:pt x="378467" y="234335"/>
                  </a:lnTo>
                  <a:lnTo>
                    <a:pt x="531575" y="234335"/>
                  </a:lnTo>
                  <a:lnTo>
                    <a:pt x="531575" y="378467"/>
                  </a:lnTo>
                  <a:lnTo>
                    <a:pt x="378467" y="378467"/>
                  </a:lnTo>
                  <a:lnTo>
                    <a:pt x="378467" y="531575"/>
                  </a:lnTo>
                  <a:lnTo>
                    <a:pt x="234335" y="531575"/>
                  </a:lnTo>
                  <a:lnTo>
                    <a:pt x="234335" y="378467"/>
                  </a:lnTo>
                  <a:lnTo>
                    <a:pt x="81227" y="378467"/>
                  </a:lnTo>
                  <a:lnTo>
                    <a:pt x="81227" y="234335"/>
                  </a:lnTo>
                  <a:close/>
                </a:path>
              </a:pathLst>
            </a:custGeom>
            <a:solidFill>
              <a:srgbClr val="002060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1227" tIns="234335" rIns="81227" bIns="234335" numCol="1" spcCol="1270" anchor="ctr" anchorCtr="0">
              <a:noAutofit/>
            </a:bodyPr>
            <a:lstStyle/>
            <a:p>
              <a:pPr lvl="0" algn="ctr" defTabSz="4445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1000" kern="1200"/>
            </a:p>
          </p:txBody>
        </p:sp>
        <p:sp>
          <p:nvSpPr>
            <p:cNvPr id="13" name="צורה חופשית 12">
              <a:hlinkClick r:id="rId7"/>
            </p:cNvPr>
            <p:cNvSpPr/>
            <p:nvPr/>
          </p:nvSpPr>
          <p:spPr>
            <a:xfrm>
              <a:off x="3862205" y="4571402"/>
              <a:ext cx="1056555" cy="1056555"/>
            </a:xfrm>
            <a:custGeom>
              <a:avLst/>
              <a:gdLst>
                <a:gd name="connsiteX0" fmla="*/ 132069 w 1056555"/>
                <a:gd name="connsiteY0" fmla="*/ 132069 h 1056555"/>
                <a:gd name="connsiteX1" fmla="*/ 924486 w 1056555"/>
                <a:gd name="connsiteY1" fmla="*/ 132069 h 1056555"/>
                <a:gd name="connsiteX2" fmla="*/ 924486 w 1056555"/>
                <a:gd name="connsiteY2" fmla="*/ 924486 h 1056555"/>
                <a:gd name="connsiteX3" fmla="*/ 132069 w 1056555"/>
                <a:gd name="connsiteY3" fmla="*/ 924486 h 1056555"/>
                <a:gd name="connsiteX4" fmla="*/ 132069 w 1056555"/>
                <a:gd name="connsiteY4" fmla="*/ 132069 h 1056555"/>
                <a:gd name="connsiteX0" fmla="*/ 0 w 1056555"/>
                <a:gd name="connsiteY0" fmla="*/ 0 h 1056555"/>
                <a:gd name="connsiteX1" fmla="*/ 1056555 w 1056555"/>
                <a:gd name="connsiteY1" fmla="*/ 0 h 1056555"/>
                <a:gd name="connsiteX2" fmla="*/ 924486 w 1056555"/>
                <a:gd name="connsiteY2" fmla="*/ 132069 h 1056555"/>
                <a:gd name="connsiteX3" fmla="*/ 132069 w 1056555"/>
                <a:gd name="connsiteY3" fmla="*/ 132069 h 1056555"/>
                <a:gd name="connsiteX4" fmla="*/ 0 w 1056555"/>
                <a:gd name="connsiteY4" fmla="*/ 0 h 1056555"/>
                <a:gd name="connsiteX0" fmla="*/ 0 w 1056555"/>
                <a:gd name="connsiteY0" fmla="*/ 1056555 h 1056555"/>
                <a:gd name="connsiteX1" fmla="*/ 132069 w 1056555"/>
                <a:gd name="connsiteY1" fmla="*/ 924486 h 1056555"/>
                <a:gd name="connsiteX2" fmla="*/ 924486 w 1056555"/>
                <a:gd name="connsiteY2" fmla="*/ 924486 h 1056555"/>
                <a:gd name="connsiteX3" fmla="*/ 1056555 w 1056555"/>
                <a:gd name="connsiteY3" fmla="*/ 1056555 h 1056555"/>
                <a:gd name="connsiteX4" fmla="*/ 0 w 1056555"/>
                <a:gd name="connsiteY4" fmla="*/ 1056555 h 1056555"/>
                <a:gd name="connsiteX0" fmla="*/ 0 w 1056555"/>
                <a:gd name="connsiteY0" fmla="*/ 0 h 1056555"/>
                <a:gd name="connsiteX1" fmla="*/ 132069 w 1056555"/>
                <a:gd name="connsiteY1" fmla="*/ 132069 h 1056555"/>
                <a:gd name="connsiteX2" fmla="*/ 132069 w 1056555"/>
                <a:gd name="connsiteY2" fmla="*/ 924486 h 1056555"/>
                <a:gd name="connsiteX3" fmla="*/ 0 w 1056555"/>
                <a:gd name="connsiteY3" fmla="*/ 1056555 h 1056555"/>
                <a:gd name="connsiteX4" fmla="*/ 0 w 1056555"/>
                <a:gd name="connsiteY4" fmla="*/ 0 h 1056555"/>
                <a:gd name="connsiteX0" fmla="*/ 1056555 w 1056555"/>
                <a:gd name="connsiteY0" fmla="*/ 0 h 1056555"/>
                <a:gd name="connsiteX1" fmla="*/ 1056555 w 1056555"/>
                <a:gd name="connsiteY1" fmla="*/ 1056555 h 1056555"/>
                <a:gd name="connsiteX2" fmla="*/ 924486 w 1056555"/>
                <a:gd name="connsiteY2" fmla="*/ 924486 h 1056555"/>
                <a:gd name="connsiteX3" fmla="*/ 924486 w 1056555"/>
                <a:gd name="connsiteY3" fmla="*/ 132069 h 1056555"/>
                <a:gd name="connsiteX4" fmla="*/ 1056555 w 1056555"/>
                <a:gd name="connsiteY4" fmla="*/ 0 h 1056555"/>
                <a:gd name="connsiteX0" fmla="*/ 0 w 1056555"/>
                <a:gd name="connsiteY0" fmla="*/ 0 h 1056555"/>
                <a:gd name="connsiteX1" fmla="*/ 1056555 w 1056555"/>
                <a:gd name="connsiteY1" fmla="*/ 0 h 1056555"/>
                <a:gd name="connsiteX2" fmla="*/ 1056555 w 1056555"/>
                <a:gd name="connsiteY2" fmla="*/ 1056555 h 1056555"/>
                <a:gd name="connsiteX3" fmla="*/ 0 w 1056555"/>
                <a:gd name="connsiteY3" fmla="*/ 1056555 h 1056555"/>
                <a:gd name="connsiteX4" fmla="*/ 0 w 1056555"/>
                <a:gd name="connsiteY4" fmla="*/ 0 h 1056555"/>
                <a:gd name="connsiteX5" fmla="*/ 132069 w 1056555"/>
                <a:gd name="connsiteY5" fmla="*/ 132069 h 1056555"/>
                <a:gd name="connsiteX6" fmla="*/ 924486 w 1056555"/>
                <a:gd name="connsiteY6" fmla="*/ 132069 h 1056555"/>
                <a:gd name="connsiteX7" fmla="*/ 924486 w 1056555"/>
                <a:gd name="connsiteY7" fmla="*/ 924486 h 1056555"/>
                <a:gd name="connsiteX8" fmla="*/ 132069 w 1056555"/>
                <a:gd name="connsiteY8" fmla="*/ 924486 h 1056555"/>
                <a:gd name="connsiteX9" fmla="*/ 132069 w 1056555"/>
                <a:gd name="connsiteY9" fmla="*/ 132069 h 1056555"/>
                <a:gd name="connsiteX10" fmla="*/ 0 w 1056555"/>
                <a:gd name="connsiteY10" fmla="*/ 0 h 1056555"/>
                <a:gd name="connsiteX11" fmla="*/ 132069 w 1056555"/>
                <a:gd name="connsiteY11" fmla="*/ 132069 h 1056555"/>
                <a:gd name="connsiteX12" fmla="*/ 0 w 1056555"/>
                <a:gd name="connsiteY12" fmla="*/ 1056555 h 1056555"/>
                <a:gd name="connsiteX13" fmla="*/ 132069 w 1056555"/>
                <a:gd name="connsiteY13" fmla="*/ 924486 h 1056555"/>
                <a:gd name="connsiteX14" fmla="*/ 1056555 w 1056555"/>
                <a:gd name="connsiteY14" fmla="*/ 0 h 1056555"/>
                <a:gd name="connsiteX15" fmla="*/ 924486 w 1056555"/>
                <a:gd name="connsiteY15" fmla="*/ 132069 h 1056555"/>
                <a:gd name="connsiteX16" fmla="*/ 1056555 w 1056555"/>
                <a:gd name="connsiteY16" fmla="*/ 1056555 h 1056555"/>
                <a:gd name="connsiteX17" fmla="*/ 924486 w 1056555"/>
                <a:gd name="connsiteY17" fmla="*/ 924486 h 1056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56555" h="1056555" stroke="0" extrusionOk="0">
                  <a:moveTo>
                    <a:pt x="132069" y="132069"/>
                  </a:moveTo>
                  <a:lnTo>
                    <a:pt x="924486" y="132069"/>
                  </a:lnTo>
                  <a:lnTo>
                    <a:pt x="924486" y="924486"/>
                  </a:lnTo>
                  <a:lnTo>
                    <a:pt x="132069" y="924486"/>
                  </a:lnTo>
                  <a:lnTo>
                    <a:pt x="132069" y="132069"/>
                  </a:lnTo>
                  <a:close/>
                </a:path>
                <a:path w="1056555" h="1056555" fill="lightenLess" stroke="0" extrusionOk="0">
                  <a:moveTo>
                    <a:pt x="0" y="0"/>
                  </a:moveTo>
                  <a:lnTo>
                    <a:pt x="1056555" y="0"/>
                  </a:lnTo>
                  <a:lnTo>
                    <a:pt x="924486" y="132069"/>
                  </a:lnTo>
                  <a:lnTo>
                    <a:pt x="132069" y="132069"/>
                  </a:lnTo>
                  <a:lnTo>
                    <a:pt x="0" y="0"/>
                  </a:lnTo>
                  <a:close/>
                </a:path>
                <a:path w="1056555" h="1056555" fill="darkenLess" stroke="0" extrusionOk="0">
                  <a:moveTo>
                    <a:pt x="0" y="1056555"/>
                  </a:moveTo>
                  <a:lnTo>
                    <a:pt x="132069" y="924486"/>
                  </a:lnTo>
                  <a:lnTo>
                    <a:pt x="924486" y="924486"/>
                  </a:lnTo>
                  <a:lnTo>
                    <a:pt x="1056555" y="1056555"/>
                  </a:lnTo>
                  <a:lnTo>
                    <a:pt x="0" y="1056555"/>
                  </a:lnTo>
                  <a:close/>
                </a:path>
                <a:path w="1056555" h="1056555" fill="lighten" stroke="0" extrusionOk="0">
                  <a:moveTo>
                    <a:pt x="0" y="0"/>
                  </a:moveTo>
                  <a:lnTo>
                    <a:pt x="132069" y="132069"/>
                  </a:lnTo>
                  <a:lnTo>
                    <a:pt x="132069" y="924486"/>
                  </a:lnTo>
                  <a:lnTo>
                    <a:pt x="0" y="1056555"/>
                  </a:lnTo>
                  <a:lnTo>
                    <a:pt x="0" y="0"/>
                  </a:lnTo>
                  <a:close/>
                </a:path>
                <a:path w="1056555" h="1056555" fill="darken" stroke="0" extrusionOk="0">
                  <a:moveTo>
                    <a:pt x="1056555" y="0"/>
                  </a:moveTo>
                  <a:lnTo>
                    <a:pt x="1056555" y="1056555"/>
                  </a:lnTo>
                  <a:lnTo>
                    <a:pt x="924486" y="924486"/>
                  </a:lnTo>
                  <a:lnTo>
                    <a:pt x="924486" y="132069"/>
                  </a:lnTo>
                  <a:lnTo>
                    <a:pt x="1056555" y="0"/>
                  </a:lnTo>
                  <a:close/>
                </a:path>
                <a:path w="1056555" h="1056555" fill="none" extrusionOk="0">
                  <a:moveTo>
                    <a:pt x="0" y="0"/>
                  </a:moveTo>
                  <a:lnTo>
                    <a:pt x="1056555" y="0"/>
                  </a:lnTo>
                  <a:lnTo>
                    <a:pt x="1056555" y="1056555"/>
                  </a:lnTo>
                  <a:lnTo>
                    <a:pt x="0" y="1056555"/>
                  </a:lnTo>
                  <a:lnTo>
                    <a:pt x="0" y="0"/>
                  </a:lnTo>
                  <a:close/>
                  <a:moveTo>
                    <a:pt x="132069" y="132069"/>
                  </a:moveTo>
                  <a:lnTo>
                    <a:pt x="924486" y="132069"/>
                  </a:lnTo>
                  <a:lnTo>
                    <a:pt x="924486" y="924486"/>
                  </a:lnTo>
                  <a:lnTo>
                    <a:pt x="132069" y="924486"/>
                  </a:lnTo>
                  <a:lnTo>
                    <a:pt x="132069" y="132069"/>
                  </a:lnTo>
                  <a:close/>
                  <a:moveTo>
                    <a:pt x="0" y="0"/>
                  </a:moveTo>
                  <a:lnTo>
                    <a:pt x="132069" y="132069"/>
                  </a:lnTo>
                  <a:moveTo>
                    <a:pt x="0" y="1056555"/>
                  </a:moveTo>
                  <a:lnTo>
                    <a:pt x="132069" y="924486"/>
                  </a:lnTo>
                  <a:moveTo>
                    <a:pt x="1056555" y="0"/>
                  </a:moveTo>
                  <a:lnTo>
                    <a:pt x="924486" y="132069"/>
                  </a:lnTo>
                  <a:moveTo>
                    <a:pt x="1056555" y="1056555"/>
                  </a:moveTo>
                  <a:lnTo>
                    <a:pt x="924486" y="924486"/>
                  </a:lnTo>
                </a:path>
              </a:pathLst>
            </a:custGeom>
            <a:blipFill rotWithShape="0"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9849" tIns="149849" rIns="149849" bIns="149849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 smtClean="0"/>
                <a:t>סרטון 3</a:t>
              </a:r>
              <a:endParaRPr lang="he-IL" sz="1400" b="1" kern="1200" dirty="0"/>
            </a:p>
          </p:txBody>
        </p:sp>
      </p:grpSp>
      <p:pic>
        <p:nvPicPr>
          <p:cNvPr id="24" name="Picture 3" descr="C:\Users\David\AppData\Local\Microsoft\Windows\Temporary Internet Files\Content.IE5\ZWT2X41Z\MM900178260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61211" y="3173990"/>
            <a:ext cx="575439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2699792" y="1523713"/>
            <a:ext cx="5471983" cy="432048"/>
          </a:xfrm>
        </p:spPr>
        <p:txBody>
          <a:bodyPr vert="horz" lIns="91440" tIns="45720" rIns="91440" bIns="45720" rtlCol="1" anchor="ctr">
            <a:noAutofit/>
          </a:bodyPr>
          <a:lstStyle/>
          <a:p>
            <a:pPr algn="r"/>
            <a:r>
              <a:rPr lang="he-IL" sz="2400" b="1" dirty="0" smtClean="0">
                <a:solidFill>
                  <a:schemeClr val="bg1"/>
                </a:solidFill>
              </a:rPr>
              <a:t>הסיבות לבחירה במוצר ישראלי – ממזגים מידע </a:t>
            </a:r>
            <a:r>
              <a:rPr lang="en-US" sz="2400" b="1" dirty="0">
                <a:solidFill>
                  <a:schemeClr val="bg1"/>
                </a:solidFill>
              </a:rPr>
              <a:t/>
            </a:r>
            <a:br>
              <a:rPr lang="en-US" sz="2400" b="1" dirty="0">
                <a:solidFill>
                  <a:schemeClr val="bg1"/>
                </a:solidFill>
              </a:rPr>
            </a:br>
            <a:endParaRPr lang="he-IL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68745" y="2247381"/>
            <a:ext cx="4712562" cy="307777"/>
          </a:xfrm>
          <a:prstGeom prst="rect">
            <a:avLst/>
          </a:prstGeom>
          <a:solidFill>
            <a:srgbClr val="002060"/>
          </a:solidFill>
          <a:ln w="57150" cmpd="thickThin">
            <a:solidFill>
              <a:schemeClr val="tx1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400" b="1">
                <a:solidFill>
                  <a:schemeClr val="bg1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he-IL" dirty="0" smtClean="0"/>
              <a:t>דנים בשאלה: מדוע לבחור במוצרים מתוצרת כחול-לבן</a:t>
            </a:r>
            <a:r>
              <a:rPr lang="he-IL" dirty="0"/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17460" y="735213"/>
            <a:ext cx="6947028" cy="484761"/>
          </a:xfrm>
          <a:prstGeom prst="rect">
            <a:avLst/>
          </a:prstGeom>
          <a:ln w="793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1" anchor="ctr">
            <a:noAutofit/>
          </a:bodyPr>
          <a:lstStyle>
            <a:lvl1pPr>
              <a:spcBef>
                <a:spcPct val="0"/>
              </a:spcBef>
              <a:buNone/>
              <a:defRPr sz="32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dirty="0" smtClean="0"/>
              <a:t>פרק </a:t>
            </a:r>
            <a:r>
              <a:rPr lang="he-IL" sz="2800" dirty="0"/>
              <a:t>ב – מאיסוף מידע לסיכום </a:t>
            </a:r>
            <a:r>
              <a:rPr lang="he-IL" sz="2800" dirty="0" smtClean="0"/>
              <a:t>ממזג</a:t>
            </a:r>
            <a:endParaRPr lang="he-IL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1941227" y="3336656"/>
            <a:ext cx="4967597" cy="523220"/>
          </a:xfrm>
          <a:prstGeom prst="rect">
            <a:avLst/>
          </a:prstGeom>
          <a:solidFill>
            <a:srgbClr val="002060"/>
          </a:solidFill>
          <a:ln w="57150" cmpd="thickThin">
            <a:solidFill>
              <a:schemeClr val="tx1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400" b="1">
                <a:solidFill>
                  <a:schemeClr val="bg1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algn="ctr"/>
            <a:r>
              <a:rPr lang="he-IL" dirty="0" smtClean="0">
                <a:ea typeface="Times New Roman"/>
              </a:rPr>
              <a:t>כותבים על הנושא: "הסיבות לבחירה במוצר ישראלי".  </a:t>
            </a:r>
          </a:p>
          <a:p>
            <a:pPr algn="ctr"/>
            <a:r>
              <a:rPr lang="he-IL" dirty="0" smtClean="0">
                <a:ea typeface="Times New Roman"/>
              </a:rPr>
              <a:t>הכתיבה מבוססת  על שלושת הסרטונים הבאים:</a:t>
            </a:r>
            <a:endParaRPr lang="en-US" sz="1050" dirty="0">
              <a:latin typeface="Times New Roman"/>
              <a:ea typeface="Times New Roman"/>
            </a:endParaRPr>
          </a:p>
        </p:txBody>
      </p:sp>
      <p:pic>
        <p:nvPicPr>
          <p:cNvPr id="15" name="Picture 3" descr="C:\Users\David\AppData\Local\Microsoft\Windows\Temporary Internet Files\Content.IE5\ZWT2X41Z\MM900178260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48458" y="1959349"/>
            <a:ext cx="575439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1864">
            <a:off x="289899" y="6523198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4013">
            <a:off x="1204770" y="6396720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5554">
            <a:off x="2125195" y="6524271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8404">
            <a:off x="3170462" y="6441425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662">
            <a:off x="4094098" y="6448490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3547">
            <a:off x="5188865" y="6499358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חץ ימינה 21"/>
          <p:cNvSpPr/>
          <p:nvPr/>
        </p:nvSpPr>
        <p:spPr>
          <a:xfrm flipH="1">
            <a:off x="7017451" y="1959349"/>
            <a:ext cx="1343757" cy="792088"/>
          </a:xfrm>
          <a:prstGeom prst="rightArrow">
            <a:avLst/>
          </a:prstGeom>
          <a:solidFill>
            <a:srgbClr val="77933C">
              <a:alpha val="34118"/>
            </a:srgbClr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200" b="1" dirty="0" smtClean="0">
                <a:solidFill>
                  <a:srgbClr val="FFFF00"/>
                </a:solidFill>
              </a:rPr>
              <a:t>פעילות 1</a:t>
            </a:r>
            <a:endParaRPr lang="he-IL" sz="1200" b="1" dirty="0">
              <a:solidFill>
                <a:srgbClr val="FFFF00"/>
              </a:solidFill>
            </a:endParaRPr>
          </a:p>
        </p:txBody>
      </p:sp>
      <p:sp>
        <p:nvSpPr>
          <p:cNvPr id="23" name="חץ ימינה 22"/>
          <p:cNvSpPr/>
          <p:nvPr/>
        </p:nvSpPr>
        <p:spPr>
          <a:xfrm flipH="1">
            <a:off x="6975598" y="3111477"/>
            <a:ext cx="1412947" cy="973578"/>
          </a:xfrm>
          <a:prstGeom prst="rightArrow">
            <a:avLst/>
          </a:prstGeom>
          <a:solidFill>
            <a:srgbClr val="77933C">
              <a:alpha val="34118"/>
            </a:srgbClr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200" b="1" dirty="0" smtClean="0">
                <a:solidFill>
                  <a:srgbClr val="FFFF00"/>
                </a:solidFill>
              </a:rPr>
              <a:t>פעילות 2 </a:t>
            </a:r>
          </a:p>
          <a:p>
            <a:pPr algn="ctr"/>
            <a:r>
              <a:rPr lang="he-IL" sz="1200" b="1" dirty="0" smtClean="0">
                <a:solidFill>
                  <a:srgbClr val="FFFF00"/>
                </a:solidFill>
              </a:rPr>
              <a:t>משימת כתיבה ממזגת</a:t>
            </a:r>
          </a:p>
        </p:txBody>
      </p:sp>
      <p:grpSp>
        <p:nvGrpSpPr>
          <p:cNvPr id="27" name="קבוצה 26"/>
          <p:cNvGrpSpPr/>
          <p:nvPr/>
        </p:nvGrpSpPr>
        <p:grpSpPr>
          <a:xfrm>
            <a:off x="284675" y="4863234"/>
            <a:ext cx="739555" cy="984547"/>
            <a:chOff x="1893688" y="899045"/>
            <a:chExt cx="1082229" cy="1082229"/>
          </a:xfrm>
        </p:grpSpPr>
        <p:sp>
          <p:nvSpPr>
            <p:cNvPr id="28" name="תרשים זרימה: ריבוי מסמכים 27"/>
            <p:cNvSpPr/>
            <p:nvPr/>
          </p:nvSpPr>
          <p:spPr>
            <a:xfrm>
              <a:off x="1893688" y="899045"/>
              <a:ext cx="1082229" cy="1082229"/>
            </a:xfrm>
            <a:prstGeom prst="flowChartMultidocument">
              <a:avLst/>
            </a:prstGeom>
            <a:blipFill rotWithShape="0">
              <a:blip r:embed="rId10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solidFill>
                <a:srgbClr val="00206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תרשים זרימה: ריבוי מסמכים 4">
              <a:hlinkClick r:id="rId11" action="ppaction://hlinksldjump"/>
            </p:cNvPr>
            <p:cNvSpPr/>
            <p:nvPr/>
          </p:nvSpPr>
          <p:spPr>
            <a:xfrm>
              <a:off x="1893688" y="1083174"/>
              <a:ext cx="931669" cy="857116"/>
            </a:xfrm>
            <a:prstGeom prst="rect">
              <a:avLst/>
            </a:prstGeom>
            <a:ln>
              <a:solidFill>
                <a:srgbClr val="00206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200" b="1" dirty="0" smtClean="0">
                  <a:solidFill>
                    <a:schemeClr val="bg1"/>
                  </a:solidFill>
                </a:rPr>
                <a:t>מתבוננים </a:t>
              </a:r>
              <a:r>
                <a:rPr lang="he-IL" sz="1200" b="1" kern="1200" dirty="0" smtClean="0">
                  <a:solidFill>
                    <a:schemeClr val="bg1"/>
                  </a:solidFill>
                </a:rPr>
                <a:t>בטקסטים חזותיים</a:t>
              </a:r>
              <a:endParaRPr lang="he-IL" sz="1200" b="1" kern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670330" y="5445830"/>
            <a:ext cx="1763688" cy="938719"/>
          </a:xfrm>
          <a:prstGeom prst="rect">
            <a:avLst/>
          </a:prstGeom>
          <a:solidFill>
            <a:srgbClr val="FFFF00">
              <a:alpha val="50196"/>
            </a:srgbClr>
          </a:solidFill>
          <a:ln w="57150" cmpd="thickThin">
            <a:solidFill>
              <a:schemeClr val="tx1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400" b="1">
                <a:solidFill>
                  <a:schemeClr val="bg1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algn="ctr"/>
            <a:r>
              <a:rPr lang="he-IL" sz="1100" dirty="0" smtClean="0">
                <a:solidFill>
                  <a:schemeClr val="tx1"/>
                </a:solidFill>
              </a:rPr>
              <a:t>איך מתמודדים עם המשימה המורכבת? </a:t>
            </a:r>
          </a:p>
          <a:p>
            <a:pPr algn="ctr"/>
            <a:r>
              <a:rPr lang="he-IL" sz="1100" dirty="0" smtClean="0">
                <a:solidFill>
                  <a:schemeClr val="tx1"/>
                </a:solidFill>
              </a:rPr>
              <a:t>לעזרה לחצו כאן.</a:t>
            </a:r>
          </a:p>
          <a:p>
            <a:pPr algn="ctr"/>
            <a:endParaRPr lang="he-IL" sz="1100" dirty="0" smtClean="0">
              <a:solidFill>
                <a:schemeClr val="tx1"/>
              </a:solidFill>
            </a:endParaRPr>
          </a:p>
          <a:p>
            <a:pPr algn="ctr"/>
            <a:endParaRPr lang="he-IL" sz="1100" dirty="0" smtClean="0">
              <a:solidFill>
                <a:schemeClr val="tx1"/>
              </a:solidFill>
            </a:endParaRPr>
          </a:p>
        </p:txBody>
      </p:sp>
      <p:sp>
        <p:nvSpPr>
          <p:cNvPr id="31" name="מלבן 30">
            <a:hlinkClick r:id="rId12" action="ppaction://hlinksldjump"/>
          </p:cNvPr>
          <p:cNvSpPr/>
          <p:nvPr/>
        </p:nvSpPr>
        <p:spPr>
          <a:xfrm>
            <a:off x="1763688" y="6101279"/>
            <a:ext cx="898959" cy="322566"/>
          </a:xfrm>
          <a:prstGeom prst="rect">
            <a:avLst/>
          </a:prstGeom>
          <a:blipFill rotWithShape="0">
            <a:blip r:embed="rId1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39" name="Picture 3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7217" y="2295566"/>
            <a:ext cx="936202" cy="38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3" descr="C:\Users\David\AppData\Local\Microsoft\Windows\Temporary Internet Files\Content.IE5\YZB1S0D3\MC900434403[1].wmf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595" y="3183485"/>
            <a:ext cx="681038" cy="59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Box 40">
            <a:hlinkClick r:id="rId16" action="ppaction://hlinksldjump"/>
          </p:cNvPr>
          <p:cNvSpPr txBox="1"/>
          <p:nvPr/>
        </p:nvSpPr>
        <p:spPr>
          <a:xfrm>
            <a:off x="179512" y="3615533"/>
            <a:ext cx="87038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מהו מיזוג מקורות מידע?</a:t>
            </a:r>
            <a:endParaRPr lang="he-IL" sz="9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2" name="TextBox 41">
            <a:hlinkClick r:id="rId14" action="ppaction://hlinksldjump"/>
          </p:cNvPr>
          <p:cNvSpPr txBox="1"/>
          <p:nvPr/>
        </p:nvSpPr>
        <p:spPr>
          <a:xfrm>
            <a:off x="-108520" y="2079542"/>
            <a:ext cx="1278142" cy="246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00" b="1" dirty="0" smtClean="0">
                <a:solidFill>
                  <a:schemeClr val="accent2">
                    <a:lumMod val="50000"/>
                  </a:schemeClr>
                </a:solidFill>
              </a:rPr>
              <a:t>מחוון להערכת דיון</a:t>
            </a:r>
            <a:endParaRPr lang="he-IL" sz="1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51520" y="4584456"/>
            <a:ext cx="883907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rgbClr val="FFFF00"/>
                </a:solidFill>
              </a:rPr>
              <a:t>להרחבה</a:t>
            </a:r>
            <a:endParaRPr lang="he-IL" sz="1400" b="1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Student\AppData\Local\Microsoft\Windows\Temporary Internet Files\Content.IE5\D0P784L9\MC900434389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74192">
            <a:off x="1355151" y="5410767"/>
            <a:ext cx="551458" cy="86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14" descr="דף ראשי.png">
            <a:hlinkClick r:id="rId19" action="ppaction://hlinksldjump"/>
          </p:cNvPr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675004" y="160982"/>
            <a:ext cx="404664" cy="404664"/>
          </a:xfrm>
          <a:prstGeom prst="rect">
            <a:avLst/>
          </a:prstGeom>
        </p:spPr>
      </p:pic>
      <p:sp>
        <p:nvSpPr>
          <p:cNvPr id="48" name="מלבן 47"/>
          <p:cNvSpPr/>
          <p:nvPr/>
        </p:nvSpPr>
        <p:spPr>
          <a:xfrm>
            <a:off x="35496" y="1371901"/>
            <a:ext cx="1800200" cy="4708981"/>
          </a:xfrm>
          <a:prstGeom prst="rect">
            <a:avLst/>
          </a:prstGeom>
          <a:solidFill>
            <a:srgbClr val="FFC000"/>
          </a:solidFill>
          <a:ln w="38100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endParaRPr lang="he-IL" sz="1200" b="1" dirty="0" smtClean="0"/>
          </a:p>
          <a:p>
            <a:r>
              <a:rPr lang="he-IL" sz="1200" b="1" dirty="0" smtClean="0"/>
              <a:t>מהו </a:t>
            </a:r>
            <a:r>
              <a:rPr lang="he-IL" sz="1200" b="1" dirty="0"/>
              <a:t>מוצר ישראלי?</a:t>
            </a:r>
            <a:endParaRPr lang="en-US" sz="1200" b="1" dirty="0"/>
          </a:p>
          <a:p>
            <a:r>
              <a:rPr lang="he-IL" sz="1200" b="1" dirty="0"/>
              <a:t>מוצר הוא סחורה או שירות שניתן לקנייה ולמכירה. כדי שמוצר מסוים ייחשב מוצר ישראלי נדרשים התנאים הבאים</a:t>
            </a:r>
            <a:r>
              <a:rPr lang="he-IL" sz="1200" b="1" dirty="0" smtClean="0"/>
              <a:t>:</a:t>
            </a:r>
            <a:r>
              <a:rPr lang="en-US" sz="1200" b="1" dirty="0" smtClean="0"/>
              <a:t/>
            </a:r>
            <a:br>
              <a:rPr lang="en-US" sz="1200" b="1" dirty="0" smtClean="0"/>
            </a:br>
            <a:endParaRPr lang="en-US" sz="12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200" b="1" dirty="0"/>
              <a:t>שלושים וחמישה אחוזים מתהליך הייצור של המוצר נעשה בישראל.</a:t>
            </a:r>
            <a:endParaRPr lang="en-US" sz="12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200" b="1" dirty="0"/>
              <a:t>היצרן הוא אזרח ישראלי או אזרח ישראלי או תושב קבע בישראל או תאגיד הרשום בישראל. </a:t>
            </a:r>
            <a:endParaRPr lang="en-US" sz="1200" b="1" dirty="0"/>
          </a:p>
          <a:p>
            <a:r>
              <a:rPr lang="he-IL" sz="1200" b="1" dirty="0"/>
              <a:t> </a:t>
            </a:r>
            <a:endParaRPr lang="en-US" sz="1200" b="1" dirty="0"/>
          </a:p>
          <a:p>
            <a:r>
              <a:rPr lang="he-IL" sz="1200" b="1" dirty="0" smtClean="0"/>
              <a:t>משרד </a:t>
            </a:r>
            <a:r>
              <a:rPr lang="he-IL" sz="1200" b="1" dirty="0" err="1"/>
              <a:t>התמ"ת</a:t>
            </a:r>
            <a:r>
              <a:rPr lang="he-IL" sz="1200" b="1" dirty="0"/>
              <a:t>, קורא ליצרנים הישראלים  לסמן  מוצרים ישראלים  באמצעות  </a:t>
            </a:r>
            <a:r>
              <a:rPr lang="he-IL" sz="1200" b="1" dirty="0" smtClean="0"/>
              <a:t>סמליל </a:t>
            </a:r>
            <a:r>
              <a:rPr lang="he-IL" sz="1200" b="1" dirty="0"/>
              <a:t>(לוגו)  </a:t>
            </a:r>
            <a:r>
              <a:rPr lang="he-IL" sz="1200" b="1" u="sng" dirty="0">
                <a:hlinkClick r:id="rId21"/>
              </a:rPr>
              <a:t>מיוצר בישראל</a:t>
            </a:r>
            <a:r>
              <a:rPr lang="en-US" sz="1200" b="1" dirty="0"/>
              <a:t> </a:t>
            </a:r>
            <a:r>
              <a:rPr lang="he-IL" sz="1200" b="1" dirty="0"/>
              <a:t> כך שיהיה קל לזהותם. </a:t>
            </a:r>
            <a:endParaRPr lang="en-US" sz="1200" b="1" dirty="0"/>
          </a:p>
          <a:p>
            <a:r>
              <a:rPr lang="en-US" sz="1200" b="1" dirty="0"/>
              <a:t> 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88091" y="5780871"/>
            <a:ext cx="837797" cy="276999"/>
          </a:xfrm>
          <a:prstGeom prst="rect">
            <a:avLst/>
          </a:prstGeom>
          <a:solidFill>
            <a:srgbClr val="1F497D">
              <a:alpha val="45882"/>
            </a:srgbClr>
          </a:solidFill>
          <a:ln w="57150"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1200" b="1" dirty="0" smtClean="0">
                <a:solidFill>
                  <a:schemeClr val="bg1">
                    <a:lumMod val="95000"/>
                  </a:schemeClr>
                </a:solidFill>
              </a:rPr>
              <a:t>סגור</a:t>
            </a:r>
            <a:endParaRPr lang="he-IL" sz="1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50" name="קבוצה 49"/>
          <p:cNvGrpSpPr/>
          <p:nvPr/>
        </p:nvGrpSpPr>
        <p:grpSpPr>
          <a:xfrm>
            <a:off x="143000" y="692696"/>
            <a:ext cx="1152128" cy="732241"/>
            <a:chOff x="217172" y="438310"/>
            <a:chExt cx="1453158" cy="1052508"/>
          </a:xfrm>
        </p:grpSpPr>
        <p:pic>
          <p:nvPicPr>
            <p:cNvPr id="51" name="Picture 2" descr="C:\Users\David\AppData\Local\Microsoft\Windows\Temporary Internet Files\Content.IE5\ZWT2X41Z\MC900441470[1].png"/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822" y="438310"/>
              <a:ext cx="1052508" cy="10525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2" name="TextBox 51"/>
            <p:cNvSpPr txBox="1"/>
            <p:nvPr/>
          </p:nvSpPr>
          <p:spPr>
            <a:xfrm>
              <a:off x="217172" y="574042"/>
              <a:ext cx="754428" cy="84054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800" b="1" dirty="0" smtClean="0"/>
                <a:t>מהו מוצר ישראלי?</a:t>
              </a:r>
              <a:endParaRPr lang="he-IL" sz="800" b="1" dirty="0"/>
            </a:p>
          </p:txBody>
        </p:sp>
      </p:grpSp>
      <p:sp>
        <p:nvSpPr>
          <p:cNvPr id="44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994824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45" name="מלבן 44"/>
          <p:cNvSpPr/>
          <p:nvPr/>
        </p:nvSpPr>
        <p:spPr>
          <a:xfrm>
            <a:off x="3635896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3107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48" grpId="0" animBg="1"/>
      <p:bldP spid="48" grpId="1" animBg="1"/>
      <p:bldP spid="49" grpId="0" animBg="1"/>
      <p:bldP spid="4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tx2"/>
            </a:gs>
            <a:gs pos="84000">
              <a:srgbClr val="21D6E0"/>
            </a:gs>
            <a:gs pos="82000">
              <a:schemeClr val="tx2">
                <a:lumMod val="60000"/>
                <a:lumOff val="40000"/>
              </a:schemeClr>
            </a:gs>
            <a:gs pos="88000">
              <a:schemeClr val="accent6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צורה חופשית 14"/>
          <p:cNvSpPr/>
          <p:nvPr/>
        </p:nvSpPr>
        <p:spPr>
          <a:xfrm>
            <a:off x="127260" y="3837398"/>
            <a:ext cx="1099437" cy="691200"/>
          </a:xfrm>
          <a:custGeom>
            <a:avLst/>
            <a:gdLst>
              <a:gd name="connsiteX0" fmla="*/ 0 w 1099437"/>
              <a:gd name="connsiteY0" fmla="*/ 69120 h 691200"/>
              <a:gd name="connsiteX1" fmla="*/ 69120 w 1099437"/>
              <a:gd name="connsiteY1" fmla="*/ 0 h 691200"/>
              <a:gd name="connsiteX2" fmla="*/ 1030317 w 1099437"/>
              <a:gd name="connsiteY2" fmla="*/ 0 h 691200"/>
              <a:gd name="connsiteX3" fmla="*/ 1099437 w 1099437"/>
              <a:gd name="connsiteY3" fmla="*/ 69120 h 691200"/>
              <a:gd name="connsiteX4" fmla="*/ 1099437 w 1099437"/>
              <a:gd name="connsiteY4" fmla="*/ 622080 h 691200"/>
              <a:gd name="connsiteX5" fmla="*/ 1030317 w 1099437"/>
              <a:gd name="connsiteY5" fmla="*/ 691200 h 691200"/>
              <a:gd name="connsiteX6" fmla="*/ 69120 w 1099437"/>
              <a:gd name="connsiteY6" fmla="*/ 691200 h 691200"/>
              <a:gd name="connsiteX7" fmla="*/ 0 w 1099437"/>
              <a:gd name="connsiteY7" fmla="*/ 622080 h 691200"/>
              <a:gd name="connsiteX8" fmla="*/ 0 w 1099437"/>
              <a:gd name="connsiteY8" fmla="*/ 69120 h 69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9437" h="691200">
                <a:moveTo>
                  <a:pt x="0" y="69120"/>
                </a:moveTo>
                <a:cubicBezTo>
                  <a:pt x="0" y="30946"/>
                  <a:pt x="30946" y="0"/>
                  <a:pt x="69120" y="0"/>
                </a:cubicBezTo>
                <a:lnTo>
                  <a:pt x="1030317" y="0"/>
                </a:lnTo>
                <a:cubicBezTo>
                  <a:pt x="1068491" y="0"/>
                  <a:pt x="1099437" y="30946"/>
                  <a:pt x="1099437" y="69120"/>
                </a:cubicBezTo>
                <a:lnTo>
                  <a:pt x="1099437" y="622080"/>
                </a:lnTo>
                <a:cubicBezTo>
                  <a:pt x="1099437" y="660254"/>
                  <a:pt x="1068491" y="691200"/>
                  <a:pt x="1030317" y="691200"/>
                </a:cubicBezTo>
                <a:lnTo>
                  <a:pt x="69120" y="691200"/>
                </a:lnTo>
                <a:cubicBezTo>
                  <a:pt x="30946" y="691200"/>
                  <a:pt x="0" y="660254"/>
                  <a:pt x="0" y="622080"/>
                </a:cubicBezTo>
                <a:lnTo>
                  <a:pt x="0" y="69120"/>
                </a:lnTo>
                <a:close/>
              </a:path>
            </a:pathLst>
          </a:cu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4724" tIns="78232" rIns="51740" bIns="293335" numCol="1" spcCol="1270" anchor="t" anchorCtr="0">
            <a:noAutofit/>
          </a:bodyPr>
          <a:lstStyle/>
          <a:p>
            <a:pPr lvl="0" algn="ctr" defTabSz="466725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200" b="1" kern="1200" dirty="0" smtClean="0">
                <a:solidFill>
                  <a:srgbClr val="C00000"/>
                </a:solidFill>
              </a:rPr>
              <a:t>שלב ג</a:t>
            </a:r>
            <a:endParaRPr lang="he-IL" sz="1200" b="1" kern="1200" dirty="0">
              <a:solidFill>
                <a:srgbClr val="C00000"/>
              </a:solidFill>
            </a:endParaRPr>
          </a:p>
        </p:txBody>
      </p:sp>
      <p:sp>
        <p:nvSpPr>
          <p:cNvPr id="18" name="צורה חופשית 17"/>
          <p:cNvSpPr/>
          <p:nvPr/>
        </p:nvSpPr>
        <p:spPr>
          <a:xfrm>
            <a:off x="127260" y="5157192"/>
            <a:ext cx="1099437" cy="691200"/>
          </a:xfrm>
          <a:custGeom>
            <a:avLst/>
            <a:gdLst>
              <a:gd name="connsiteX0" fmla="*/ 0 w 1099437"/>
              <a:gd name="connsiteY0" fmla="*/ 69120 h 691200"/>
              <a:gd name="connsiteX1" fmla="*/ 69120 w 1099437"/>
              <a:gd name="connsiteY1" fmla="*/ 0 h 691200"/>
              <a:gd name="connsiteX2" fmla="*/ 1030317 w 1099437"/>
              <a:gd name="connsiteY2" fmla="*/ 0 h 691200"/>
              <a:gd name="connsiteX3" fmla="*/ 1099437 w 1099437"/>
              <a:gd name="connsiteY3" fmla="*/ 69120 h 691200"/>
              <a:gd name="connsiteX4" fmla="*/ 1099437 w 1099437"/>
              <a:gd name="connsiteY4" fmla="*/ 622080 h 691200"/>
              <a:gd name="connsiteX5" fmla="*/ 1030317 w 1099437"/>
              <a:gd name="connsiteY5" fmla="*/ 691200 h 691200"/>
              <a:gd name="connsiteX6" fmla="*/ 69120 w 1099437"/>
              <a:gd name="connsiteY6" fmla="*/ 691200 h 691200"/>
              <a:gd name="connsiteX7" fmla="*/ 0 w 1099437"/>
              <a:gd name="connsiteY7" fmla="*/ 622080 h 691200"/>
              <a:gd name="connsiteX8" fmla="*/ 0 w 1099437"/>
              <a:gd name="connsiteY8" fmla="*/ 69120 h 69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9437" h="691200">
                <a:moveTo>
                  <a:pt x="0" y="69120"/>
                </a:moveTo>
                <a:cubicBezTo>
                  <a:pt x="0" y="30946"/>
                  <a:pt x="30946" y="0"/>
                  <a:pt x="69120" y="0"/>
                </a:cubicBezTo>
                <a:lnTo>
                  <a:pt x="1030317" y="0"/>
                </a:lnTo>
                <a:cubicBezTo>
                  <a:pt x="1068491" y="0"/>
                  <a:pt x="1099437" y="30946"/>
                  <a:pt x="1099437" y="69120"/>
                </a:cubicBezTo>
                <a:lnTo>
                  <a:pt x="1099437" y="622080"/>
                </a:lnTo>
                <a:cubicBezTo>
                  <a:pt x="1099437" y="660254"/>
                  <a:pt x="1068491" y="691200"/>
                  <a:pt x="1030317" y="691200"/>
                </a:cubicBezTo>
                <a:lnTo>
                  <a:pt x="69120" y="691200"/>
                </a:lnTo>
                <a:cubicBezTo>
                  <a:pt x="30946" y="691200"/>
                  <a:pt x="0" y="660254"/>
                  <a:pt x="0" y="622080"/>
                </a:cubicBezTo>
                <a:lnTo>
                  <a:pt x="0" y="69120"/>
                </a:lnTo>
                <a:close/>
              </a:path>
            </a:pathLst>
          </a:cu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4724" tIns="78232" rIns="51740" bIns="293335" numCol="1" spcCol="1270" anchor="t" anchorCtr="0">
            <a:noAutofit/>
          </a:bodyPr>
          <a:lstStyle/>
          <a:p>
            <a:pPr lvl="0" algn="ctr" defTabSz="466725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200" b="1" kern="1200" dirty="0" smtClean="0">
                <a:solidFill>
                  <a:srgbClr val="C00000"/>
                </a:solidFill>
              </a:rPr>
              <a:t>שלב ד</a:t>
            </a:r>
            <a:endParaRPr lang="he-IL" sz="1200" b="1" kern="1200" dirty="0">
              <a:solidFill>
                <a:srgbClr val="C00000"/>
              </a:solidFill>
            </a:endParaRPr>
          </a:p>
        </p:txBody>
      </p:sp>
      <p:sp>
        <p:nvSpPr>
          <p:cNvPr id="24" name="צורה חופשית 23"/>
          <p:cNvSpPr/>
          <p:nvPr/>
        </p:nvSpPr>
        <p:spPr>
          <a:xfrm rot="16200000">
            <a:off x="514049" y="4908967"/>
            <a:ext cx="353342" cy="273728"/>
          </a:xfrm>
          <a:custGeom>
            <a:avLst/>
            <a:gdLst>
              <a:gd name="connsiteX0" fmla="*/ 0 w 353342"/>
              <a:gd name="connsiteY0" fmla="*/ 54746 h 273728"/>
              <a:gd name="connsiteX1" fmla="*/ 216478 w 353342"/>
              <a:gd name="connsiteY1" fmla="*/ 54746 h 273728"/>
              <a:gd name="connsiteX2" fmla="*/ 216478 w 353342"/>
              <a:gd name="connsiteY2" fmla="*/ 0 h 273728"/>
              <a:gd name="connsiteX3" fmla="*/ 353342 w 353342"/>
              <a:gd name="connsiteY3" fmla="*/ 136864 h 273728"/>
              <a:gd name="connsiteX4" fmla="*/ 216478 w 353342"/>
              <a:gd name="connsiteY4" fmla="*/ 273728 h 273728"/>
              <a:gd name="connsiteX5" fmla="*/ 216478 w 353342"/>
              <a:gd name="connsiteY5" fmla="*/ 218982 h 273728"/>
              <a:gd name="connsiteX6" fmla="*/ 0 w 353342"/>
              <a:gd name="connsiteY6" fmla="*/ 218982 h 273728"/>
              <a:gd name="connsiteX7" fmla="*/ 0 w 353342"/>
              <a:gd name="connsiteY7" fmla="*/ 54746 h 273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3342" h="273728">
                <a:moveTo>
                  <a:pt x="353342" y="218982"/>
                </a:moveTo>
                <a:lnTo>
                  <a:pt x="136864" y="218982"/>
                </a:lnTo>
                <a:lnTo>
                  <a:pt x="136864" y="273728"/>
                </a:lnTo>
                <a:lnTo>
                  <a:pt x="0" y="136864"/>
                </a:lnTo>
                <a:lnTo>
                  <a:pt x="136864" y="0"/>
                </a:lnTo>
                <a:lnTo>
                  <a:pt x="136864" y="54746"/>
                </a:lnTo>
                <a:lnTo>
                  <a:pt x="353342" y="54746"/>
                </a:lnTo>
                <a:lnTo>
                  <a:pt x="353342" y="218982"/>
                </a:lnTo>
                <a:close/>
              </a:path>
            </a:pathLst>
          </a:custGeom>
          <a:solidFill>
            <a:srgbClr val="C00000"/>
          </a:solidFill>
        </p:spPr>
        <p:style>
          <a:lnRef idx="0">
            <a:schemeClr val="accent6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2118" tIns="54746" rIns="0" bIns="54746" numCol="1" spcCol="1270" anchor="ctr" anchorCtr="0">
            <a:noAutofit/>
          </a:bodyPr>
          <a:lstStyle/>
          <a:p>
            <a:pPr lvl="0" algn="ctr" defTabSz="4000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he-IL" sz="900" b="1" kern="1200"/>
          </a:p>
        </p:txBody>
      </p:sp>
      <p:sp>
        <p:nvSpPr>
          <p:cNvPr id="23" name="צורה חופשית 22"/>
          <p:cNvSpPr/>
          <p:nvPr/>
        </p:nvSpPr>
        <p:spPr>
          <a:xfrm rot="16200000">
            <a:off x="494731" y="3538014"/>
            <a:ext cx="353342" cy="273728"/>
          </a:xfrm>
          <a:custGeom>
            <a:avLst/>
            <a:gdLst>
              <a:gd name="connsiteX0" fmla="*/ 0 w 353342"/>
              <a:gd name="connsiteY0" fmla="*/ 54746 h 273728"/>
              <a:gd name="connsiteX1" fmla="*/ 216478 w 353342"/>
              <a:gd name="connsiteY1" fmla="*/ 54746 h 273728"/>
              <a:gd name="connsiteX2" fmla="*/ 216478 w 353342"/>
              <a:gd name="connsiteY2" fmla="*/ 0 h 273728"/>
              <a:gd name="connsiteX3" fmla="*/ 353342 w 353342"/>
              <a:gd name="connsiteY3" fmla="*/ 136864 h 273728"/>
              <a:gd name="connsiteX4" fmla="*/ 216478 w 353342"/>
              <a:gd name="connsiteY4" fmla="*/ 273728 h 273728"/>
              <a:gd name="connsiteX5" fmla="*/ 216478 w 353342"/>
              <a:gd name="connsiteY5" fmla="*/ 218982 h 273728"/>
              <a:gd name="connsiteX6" fmla="*/ 0 w 353342"/>
              <a:gd name="connsiteY6" fmla="*/ 218982 h 273728"/>
              <a:gd name="connsiteX7" fmla="*/ 0 w 353342"/>
              <a:gd name="connsiteY7" fmla="*/ 54746 h 273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3342" h="273728">
                <a:moveTo>
                  <a:pt x="353342" y="218982"/>
                </a:moveTo>
                <a:lnTo>
                  <a:pt x="136864" y="218982"/>
                </a:lnTo>
                <a:lnTo>
                  <a:pt x="136864" y="273728"/>
                </a:lnTo>
                <a:lnTo>
                  <a:pt x="0" y="136864"/>
                </a:lnTo>
                <a:lnTo>
                  <a:pt x="136864" y="0"/>
                </a:lnTo>
                <a:lnTo>
                  <a:pt x="136864" y="54746"/>
                </a:lnTo>
                <a:lnTo>
                  <a:pt x="353342" y="54746"/>
                </a:lnTo>
                <a:lnTo>
                  <a:pt x="353342" y="218982"/>
                </a:lnTo>
                <a:close/>
              </a:path>
            </a:pathLst>
          </a:custGeom>
          <a:solidFill>
            <a:srgbClr val="C00000"/>
          </a:solidFill>
        </p:spPr>
        <p:style>
          <a:lnRef idx="0">
            <a:schemeClr val="accent6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2118" tIns="54746" rIns="0" bIns="54746" numCol="1" spcCol="1270" anchor="ctr" anchorCtr="0">
            <a:noAutofit/>
          </a:bodyPr>
          <a:lstStyle/>
          <a:p>
            <a:pPr lvl="0" algn="ctr" defTabSz="4000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he-IL" sz="900" b="1" kern="1200"/>
          </a:p>
        </p:txBody>
      </p:sp>
      <p:sp>
        <p:nvSpPr>
          <p:cNvPr id="8" name="צורה חופשית 7"/>
          <p:cNvSpPr/>
          <p:nvPr/>
        </p:nvSpPr>
        <p:spPr>
          <a:xfrm>
            <a:off x="146014" y="2446830"/>
            <a:ext cx="1099437" cy="691200"/>
          </a:xfrm>
          <a:custGeom>
            <a:avLst/>
            <a:gdLst>
              <a:gd name="connsiteX0" fmla="*/ 0 w 1099437"/>
              <a:gd name="connsiteY0" fmla="*/ 69120 h 691200"/>
              <a:gd name="connsiteX1" fmla="*/ 69120 w 1099437"/>
              <a:gd name="connsiteY1" fmla="*/ 0 h 691200"/>
              <a:gd name="connsiteX2" fmla="*/ 1030317 w 1099437"/>
              <a:gd name="connsiteY2" fmla="*/ 0 h 691200"/>
              <a:gd name="connsiteX3" fmla="*/ 1099437 w 1099437"/>
              <a:gd name="connsiteY3" fmla="*/ 69120 h 691200"/>
              <a:gd name="connsiteX4" fmla="*/ 1099437 w 1099437"/>
              <a:gd name="connsiteY4" fmla="*/ 622080 h 691200"/>
              <a:gd name="connsiteX5" fmla="*/ 1030317 w 1099437"/>
              <a:gd name="connsiteY5" fmla="*/ 691200 h 691200"/>
              <a:gd name="connsiteX6" fmla="*/ 69120 w 1099437"/>
              <a:gd name="connsiteY6" fmla="*/ 691200 h 691200"/>
              <a:gd name="connsiteX7" fmla="*/ 0 w 1099437"/>
              <a:gd name="connsiteY7" fmla="*/ 622080 h 691200"/>
              <a:gd name="connsiteX8" fmla="*/ 0 w 1099437"/>
              <a:gd name="connsiteY8" fmla="*/ 69120 h 69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9437" h="691200">
                <a:moveTo>
                  <a:pt x="0" y="69120"/>
                </a:moveTo>
                <a:cubicBezTo>
                  <a:pt x="0" y="30946"/>
                  <a:pt x="30946" y="0"/>
                  <a:pt x="69120" y="0"/>
                </a:cubicBezTo>
                <a:lnTo>
                  <a:pt x="1030317" y="0"/>
                </a:lnTo>
                <a:cubicBezTo>
                  <a:pt x="1068491" y="0"/>
                  <a:pt x="1099437" y="30946"/>
                  <a:pt x="1099437" y="69120"/>
                </a:cubicBezTo>
                <a:lnTo>
                  <a:pt x="1099437" y="622080"/>
                </a:lnTo>
                <a:cubicBezTo>
                  <a:pt x="1099437" y="660254"/>
                  <a:pt x="1068491" y="691200"/>
                  <a:pt x="1030317" y="691200"/>
                </a:cubicBezTo>
                <a:lnTo>
                  <a:pt x="69120" y="691200"/>
                </a:lnTo>
                <a:cubicBezTo>
                  <a:pt x="30946" y="691200"/>
                  <a:pt x="0" y="660254"/>
                  <a:pt x="0" y="622080"/>
                </a:cubicBezTo>
                <a:lnTo>
                  <a:pt x="0" y="69120"/>
                </a:lnTo>
                <a:close/>
              </a:path>
            </a:pathLst>
          </a:cu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4724" tIns="78232" rIns="51740" bIns="293335" numCol="1" spcCol="1270" anchor="t" anchorCtr="0">
            <a:noAutofit/>
          </a:bodyPr>
          <a:lstStyle/>
          <a:p>
            <a:pPr lvl="0" algn="ctr" defTabSz="466725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200" b="1" kern="1200" dirty="0" smtClean="0">
                <a:solidFill>
                  <a:srgbClr val="C00000"/>
                </a:solidFill>
              </a:rPr>
              <a:t>שלב ב</a:t>
            </a:r>
            <a:endParaRPr lang="he-IL" sz="1200" b="1" kern="1200" dirty="0">
              <a:solidFill>
                <a:srgbClr val="C00000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39752" y="791341"/>
            <a:ext cx="5400600" cy="621435"/>
          </a:xfrm>
          <a:ln w="793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pPr algn="r"/>
            <a:r>
              <a:rPr lang="he-IL" sz="2800" b="1" dirty="0" smtClean="0">
                <a:solidFill>
                  <a:schemeClr val="bg1"/>
                </a:solidFill>
              </a:rPr>
              <a:t>     מיזוג מקורות מידע – שלבי עבודה</a:t>
            </a:r>
            <a:endParaRPr lang="he-I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0901748"/>
              </p:ext>
            </p:extLst>
          </p:nvPr>
        </p:nvGraphicFramePr>
        <p:xfrm>
          <a:off x="2267744" y="2320422"/>
          <a:ext cx="5860032" cy="305279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65008"/>
                <a:gridCol w="1465008"/>
                <a:gridCol w="1465008"/>
                <a:gridCol w="1465008"/>
              </a:tblGrid>
              <a:tr h="743714">
                <a:tc>
                  <a:txBody>
                    <a:bodyPr/>
                    <a:lstStyle/>
                    <a:p>
                      <a:pPr algn="ctr" rtl="1"/>
                      <a:endParaRPr lang="he-IL" sz="1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r>
                        <a:rPr lang="he-IL" sz="1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סרטון</a:t>
                      </a:r>
                      <a:r>
                        <a:rPr lang="he-IL" sz="1400" dirty="0" smtClean="0"/>
                        <a:t> 1</a:t>
                      </a:r>
                      <a:endParaRPr lang="he-IL" sz="1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he-IL" sz="1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סרטון</a:t>
                      </a:r>
                      <a:r>
                        <a:rPr lang="he-IL" sz="1400" dirty="0" smtClean="0"/>
                        <a:t> 2</a:t>
                      </a:r>
                    </a:p>
                    <a:p>
                      <a:pPr rtl="1"/>
                      <a:endParaRPr lang="he-IL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סרטון</a:t>
                      </a:r>
                      <a:r>
                        <a:rPr lang="he-IL" sz="1400" dirty="0" smtClean="0"/>
                        <a:t> 3</a:t>
                      </a:r>
                    </a:p>
                    <a:p>
                      <a:pPr algn="ctr" rtl="1"/>
                      <a:endParaRPr lang="he-IL" dirty="0" smtClean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he-IL" sz="1400" dirty="0" smtClean="0"/>
                    </a:p>
                    <a:p>
                      <a:pPr algn="ctr" rtl="1"/>
                      <a:endParaRPr lang="he-IL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r" rtl="1"/>
                      <a:r>
                        <a:rPr lang="he-IL" dirty="0" smtClean="0">
                          <a:ln>
                            <a:solidFill>
                              <a:schemeClr val="accent6">
                                <a:lumMod val="75000"/>
                              </a:schemeClr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הערות</a:t>
                      </a:r>
                      <a:endParaRPr lang="he-IL" dirty="0">
                        <a:ln>
                          <a:solidFill>
                            <a:schemeClr val="accent6">
                              <a:lumMod val="75000"/>
                            </a:schemeClr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stretch>
                        <a:fillRect/>
                      </a:stretch>
                    </a:blipFill>
                  </a:tcPr>
                </a:tc>
              </a:tr>
              <a:tr h="366559"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559">
                <a:tc>
                  <a:txBody>
                    <a:bodyPr/>
                    <a:lstStyle/>
                    <a:p>
                      <a:pPr algn="ctr" rtl="1"/>
                      <a:endParaRPr lang="he-IL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559">
                <a:tc>
                  <a:txBody>
                    <a:bodyPr/>
                    <a:lstStyle/>
                    <a:p>
                      <a:pPr algn="ctr" rtl="1"/>
                      <a:endParaRPr lang="he-IL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559">
                <a:tc>
                  <a:txBody>
                    <a:bodyPr/>
                    <a:lstStyle/>
                    <a:p>
                      <a:pPr algn="ctr" rtl="1"/>
                      <a:endParaRPr lang="he-IL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559">
                <a:tc>
                  <a:txBody>
                    <a:bodyPr/>
                    <a:lstStyle/>
                    <a:p>
                      <a:pPr algn="ctr" rtl="1"/>
                      <a:endParaRPr lang="he-IL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559"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771800" y="1578278"/>
            <a:ext cx="4464496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600" b="1"/>
            </a:lvl1pPr>
          </a:lstStyle>
          <a:p>
            <a:pPr algn="ctr"/>
            <a:r>
              <a:rPr lang="he-IL" sz="2400" dirty="0">
                <a:cs typeface="Times New Roman"/>
              </a:rPr>
              <a:t>הסיבות </a:t>
            </a:r>
            <a:r>
              <a:rPr lang="he-IL" sz="2400" dirty="0" smtClean="0">
                <a:cs typeface="Times New Roman"/>
              </a:rPr>
              <a:t>לבחירה במוצר ישראלי </a:t>
            </a:r>
          </a:p>
          <a:p>
            <a:pPr algn="ctr"/>
            <a:r>
              <a:rPr lang="he-IL" dirty="0" smtClean="0"/>
              <a:t>מהסרטון אל ההיצג הגרפי</a:t>
            </a:r>
            <a:endParaRPr lang="he-IL" dirty="0"/>
          </a:p>
        </p:txBody>
      </p:sp>
      <p:sp>
        <p:nvSpPr>
          <p:cNvPr id="5" name="צורה חופשית 4"/>
          <p:cNvSpPr/>
          <p:nvPr/>
        </p:nvSpPr>
        <p:spPr>
          <a:xfrm>
            <a:off x="139008" y="1052736"/>
            <a:ext cx="1099437" cy="691200"/>
          </a:xfrm>
          <a:custGeom>
            <a:avLst/>
            <a:gdLst>
              <a:gd name="connsiteX0" fmla="*/ 0 w 1099437"/>
              <a:gd name="connsiteY0" fmla="*/ 69120 h 691200"/>
              <a:gd name="connsiteX1" fmla="*/ 69120 w 1099437"/>
              <a:gd name="connsiteY1" fmla="*/ 0 h 691200"/>
              <a:gd name="connsiteX2" fmla="*/ 1030317 w 1099437"/>
              <a:gd name="connsiteY2" fmla="*/ 0 h 691200"/>
              <a:gd name="connsiteX3" fmla="*/ 1099437 w 1099437"/>
              <a:gd name="connsiteY3" fmla="*/ 69120 h 691200"/>
              <a:gd name="connsiteX4" fmla="*/ 1099437 w 1099437"/>
              <a:gd name="connsiteY4" fmla="*/ 622080 h 691200"/>
              <a:gd name="connsiteX5" fmla="*/ 1030317 w 1099437"/>
              <a:gd name="connsiteY5" fmla="*/ 691200 h 691200"/>
              <a:gd name="connsiteX6" fmla="*/ 69120 w 1099437"/>
              <a:gd name="connsiteY6" fmla="*/ 691200 h 691200"/>
              <a:gd name="connsiteX7" fmla="*/ 0 w 1099437"/>
              <a:gd name="connsiteY7" fmla="*/ 622080 h 691200"/>
              <a:gd name="connsiteX8" fmla="*/ 0 w 1099437"/>
              <a:gd name="connsiteY8" fmla="*/ 69120 h 69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9437" h="691200">
                <a:moveTo>
                  <a:pt x="0" y="69120"/>
                </a:moveTo>
                <a:cubicBezTo>
                  <a:pt x="0" y="30946"/>
                  <a:pt x="30946" y="0"/>
                  <a:pt x="69120" y="0"/>
                </a:cubicBezTo>
                <a:lnTo>
                  <a:pt x="1030317" y="0"/>
                </a:lnTo>
                <a:cubicBezTo>
                  <a:pt x="1068491" y="0"/>
                  <a:pt x="1099437" y="30946"/>
                  <a:pt x="1099437" y="69120"/>
                </a:cubicBezTo>
                <a:lnTo>
                  <a:pt x="1099437" y="622080"/>
                </a:lnTo>
                <a:cubicBezTo>
                  <a:pt x="1099437" y="660254"/>
                  <a:pt x="1068491" y="691200"/>
                  <a:pt x="1030317" y="691200"/>
                </a:cubicBezTo>
                <a:lnTo>
                  <a:pt x="69120" y="691200"/>
                </a:lnTo>
                <a:cubicBezTo>
                  <a:pt x="30946" y="691200"/>
                  <a:pt x="0" y="660254"/>
                  <a:pt x="0" y="622080"/>
                </a:cubicBezTo>
                <a:lnTo>
                  <a:pt x="0" y="69120"/>
                </a:lnTo>
                <a:close/>
              </a:path>
            </a:pathLst>
          </a:cu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4725" tIns="78232" rIns="51739" bIns="293335" numCol="1" spcCol="1270" anchor="t" anchorCtr="0">
            <a:noAutofit/>
          </a:bodyPr>
          <a:lstStyle/>
          <a:p>
            <a:pPr lvl="0" algn="ctr" defTabSz="466725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200" b="1" kern="1200" dirty="0" smtClean="0">
                <a:solidFill>
                  <a:srgbClr val="C00000"/>
                </a:solidFill>
              </a:rPr>
              <a:t>שלב א</a:t>
            </a:r>
            <a:endParaRPr lang="he-IL" sz="1200" b="1" kern="1200" dirty="0">
              <a:solidFill>
                <a:srgbClr val="C00000"/>
              </a:solidFill>
            </a:endParaRPr>
          </a:p>
        </p:txBody>
      </p:sp>
      <p:sp>
        <p:nvSpPr>
          <p:cNvPr id="7" name="צורה חופשית 6"/>
          <p:cNvSpPr/>
          <p:nvPr/>
        </p:nvSpPr>
        <p:spPr>
          <a:xfrm rot="16200000">
            <a:off x="533242" y="2169862"/>
            <a:ext cx="353342" cy="273728"/>
          </a:xfrm>
          <a:custGeom>
            <a:avLst/>
            <a:gdLst>
              <a:gd name="connsiteX0" fmla="*/ 0 w 353342"/>
              <a:gd name="connsiteY0" fmla="*/ 54746 h 273728"/>
              <a:gd name="connsiteX1" fmla="*/ 216478 w 353342"/>
              <a:gd name="connsiteY1" fmla="*/ 54746 h 273728"/>
              <a:gd name="connsiteX2" fmla="*/ 216478 w 353342"/>
              <a:gd name="connsiteY2" fmla="*/ 0 h 273728"/>
              <a:gd name="connsiteX3" fmla="*/ 353342 w 353342"/>
              <a:gd name="connsiteY3" fmla="*/ 136864 h 273728"/>
              <a:gd name="connsiteX4" fmla="*/ 216478 w 353342"/>
              <a:gd name="connsiteY4" fmla="*/ 273728 h 273728"/>
              <a:gd name="connsiteX5" fmla="*/ 216478 w 353342"/>
              <a:gd name="connsiteY5" fmla="*/ 218982 h 273728"/>
              <a:gd name="connsiteX6" fmla="*/ 0 w 353342"/>
              <a:gd name="connsiteY6" fmla="*/ 218982 h 273728"/>
              <a:gd name="connsiteX7" fmla="*/ 0 w 353342"/>
              <a:gd name="connsiteY7" fmla="*/ 54746 h 273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3342" h="273728">
                <a:moveTo>
                  <a:pt x="353342" y="218982"/>
                </a:moveTo>
                <a:lnTo>
                  <a:pt x="136864" y="218982"/>
                </a:lnTo>
                <a:lnTo>
                  <a:pt x="136864" y="273728"/>
                </a:lnTo>
                <a:lnTo>
                  <a:pt x="0" y="136864"/>
                </a:lnTo>
                <a:lnTo>
                  <a:pt x="136864" y="0"/>
                </a:lnTo>
                <a:lnTo>
                  <a:pt x="136864" y="54746"/>
                </a:lnTo>
                <a:lnTo>
                  <a:pt x="353342" y="54746"/>
                </a:lnTo>
                <a:lnTo>
                  <a:pt x="353342" y="218982"/>
                </a:lnTo>
                <a:close/>
              </a:path>
            </a:pathLst>
          </a:custGeom>
          <a:solidFill>
            <a:srgbClr val="C00000"/>
          </a:solidFill>
        </p:spPr>
        <p:style>
          <a:lnRef idx="0">
            <a:schemeClr val="accent6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2118" tIns="54746" rIns="0" bIns="54746" numCol="1" spcCol="1270" anchor="ctr" anchorCtr="0">
            <a:noAutofit/>
          </a:bodyPr>
          <a:lstStyle/>
          <a:p>
            <a:pPr lvl="0" algn="ctr" defTabSz="4000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he-IL" sz="900" b="1" kern="1200"/>
          </a:p>
        </p:txBody>
      </p:sp>
      <p:sp>
        <p:nvSpPr>
          <p:cNvPr id="6" name="צורה חופשית 5"/>
          <p:cNvSpPr/>
          <p:nvPr/>
        </p:nvSpPr>
        <p:spPr>
          <a:xfrm>
            <a:off x="127260" y="1355272"/>
            <a:ext cx="1099437" cy="921600"/>
          </a:xfrm>
          <a:custGeom>
            <a:avLst/>
            <a:gdLst>
              <a:gd name="connsiteX0" fmla="*/ 0 w 1099437"/>
              <a:gd name="connsiteY0" fmla="*/ 92160 h 921600"/>
              <a:gd name="connsiteX1" fmla="*/ 92160 w 1099437"/>
              <a:gd name="connsiteY1" fmla="*/ 0 h 921600"/>
              <a:gd name="connsiteX2" fmla="*/ 1007277 w 1099437"/>
              <a:gd name="connsiteY2" fmla="*/ 0 h 921600"/>
              <a:gd name="connsiteX3" fmla="*/ 1099437 w 1099437"/>
              <a:gd name="connsiteY3" fmla="*/ 92160 h 921600"/>
              <a:gd name="connsiteX4" fmla="*/ 1099437 w 1099437"/>
              <a:gd name="connsiteY4" fmla="*/ 829440 h 921600"/>
              <a:gd name="connsiteX5" fmla="*/ 1007277 w 1099437"/>
              <a:gd name="connsiteY5" fmla="*/ 921600 h 921600"/>
              <a:gd name="connsiteX6" fmla="*/ 92160 w 1099437"/>
              <a:gd name="connsiteY6" fmla="*/ 921600 h 921600"/>
              <a:gd name="connsiteX7" fmla="*/ 0 w 1099437"/>
              <a:gd name="connsiteY7" fmla="*/ 829440 h 921600"/>
              <a:gd name="connsiteX8" fmla="*/ 0 w 1099437"/>
              <a:gd name="connsiteY8" fmla="*/ 92160 h 9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9437" h="921600">
                <a:moveTo>
                  <a:pt x="0" y="92160"/>
                </a:moveTo>
                <a:cubicBezTo>
                  <a:pt x="0" y="41261"/>
                  <a:pt x="41261" y="0"/>
                  <a:pt x="92160" y="0"/>
                </a:cubicBezTo>
                <a:lnTo>
                  <a:pt x="1007277" y="0"/>
                </a:lnTo>
                <a:cubicBezTo>
                  <a:pt x="1058176" y="0"/>
                  <a:pt x="1099437" y="41261"/>
                  <a:pt x="1099437" y="92160"/>
                </a:cubicBezTo>
                <a:lnTo>
                  <a:pt x="1099437" y="829440"/>
                </a:lnTo>
                <a:cubicBezTo>
                  <a:pt x="1099437" y="880339"/>
                  <a:pt x="1058176" y="921600"/>
                  <a:pt x="1007277" y="921600"/>
                </a:cubicBezTo>
                <a:lnTo>
                  <a:pt x="92160" y="921600"/>
                </a:lnTo>
                <a:cubicBezTo>
                  <a:pt x="41261" y="921600"/>
                  <a:pt x="0" y="880339"/>
                  <a:pt x="0" y="829440"/>
                </a:cubicBezTo>
                <a:lnTo>
                  <a:pt x="0" y="92160"/>
                </a:lnTo>
                <a:close/>
              </a:path>
            </a:pathLst>
          </a:custGeom>
          <a:ln>
            <a:solidFill>
              <a:srgbClr val="C00000"/>
            </a:solidFill>
          </a:ln>
        </p:spPr>
        <p:style>
          <a:lnRef idx="2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5225" tIns="105225" rIns="105225" bIns="105225" numCol="1" spcCol="1270" anchor="t" anchorCtr="0">
            <a:noAutofit/>
          </a:bodyPr>
          <a:lstStyle/>
          <a:p>
            <a:pPr marL="57150" lvl="1" indent="-57150" algn="ctr" defTabSz="466725" rtl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he-IL" sz="1050" b="1" kern="1200" dirty="0" smtClean="0"/>
              <a:t>צופים בסרטונים וממלאים את הטבלה.</a:t>
            </a:r>
            <a:endParaRPr lang="he-IL" sz="1050" b="1" kern="1200" dirty="0"/>
          </a:p>
        </p:txBody>
      </p:sp>
      <p:sp>
        <p:nvSpPr>
          <p:cNvPr id="13" name="צורה חופשית 12"/>
          <p:cNvSpPr/>
          <p:nvPr/>
        </p:nvSpPr>
        <p:spPr>
          <a:xfrm>
            <a:off x="126697" y="2734862"/>
            <a:ext cx="1099437" cy="921600"/>
          </a:xfrm>
          <a:custGeom>
            <a:avLst/>
            <a:gdLst>
              <a:gd name="connsiteX0" fmla="*/ 0 w 1099437"/>
              <a:gd name="connsiteY0" fmla="*/ 92160 h 921600"/>
              <a:gd name="connsiteX1" fmla="*/ 92160 w 1099437"/>
              <a:gd name="connsiteY1" fmla="*/ 0 h 921600"/>
              <a:gd name="connsiteX2" fmla="*/ 1007277 w 1099437"/>
              <a:gd name="connsiteY2" fmla="*/ 0 h 921600"/>
              <a:gd name="connsiteX3" fmla="*/ 1099437 w 1099437"/>
              <a:gd name="connsiteY3" fmla="*/ 92160 h 921600"/>
              <a:gd name="connsiteX4" fmla="*/ 1099437 w 1099437"/>
              <a:gd name="connsiteY4" fmla="*/ 829440 h 921600"/>
              <a:gd name="connsiteX5" fmla="*/ 1007277 w 1099437"/>
              <a:gd name="connsiteY5" fmla="*/ 921600 h 921600"/>
              <a:gd name="connsiteX6" fmla="*/ 92160 w 1099437"/>
              <a:gd name="connsiteY6" fmla="*/ 921600 h 921600"/>
              <a:gd name="connsiteX7" fmla="*/ 0 w 1099437"/>
              <a:gd name="connsiteY7" fmla="*/ 829440 h 921600"/>
              <a:gd name="connsiteX8" fmla="*/ 0 w 1099437"/>
              <a:gd name="connsiteY8" fmla="*/ 92160 h 9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9437" h="921600">
                <a:moveTo>
                  <a:pt x="0" y="92160"/>
                </a:moveTo>
                <a:cubicBezTo>
                  <a:pt x="0" y="41261"/>
                  <a:pt x="41261" y="0"/>
                  <a:pt x="92160" y="0"/>
                </a:cubicBezTo>
                <a:lnTo>
                  <a:pt x="1007277" y="0"/>
                </a:lnTo>
                <a:cubicBezTo>
                  <a:pt x="1058176" y="0"/>
                  <a:pt x="1099437" y="41261"/>
                  <a:pt x="1099437" y="92160"/>
                </a:cubicBezTo>
                <a:lnTo>
                  <a:pt x="1099437" y="829440"/>
                </a:lnTo>
                <a:cubicBezTo>
                  <a:pt x="1099437" y="880339"/>
                  <a:pt x="1058176" y="921600"/>
                  <a:pt x="1007277" y="921600"/>
                </a:cubicBezTo>
                <a:lnTo>
                  <a:pt x="92160" y="921600"/>
                </a:lnTo>
                <a:cubicBezTo>
                  <a:pt x="41261" y="921600"/>
                  <a:pt x="0" y="880339"/>
                  <a:pt x="0" y="829440"/>
                </a:cubicBezTo>
                <a:lnTo>
                  <a:pt x="0" y="92160"/>
                </a:lnTo>
                <a:close/>
              </a:path>
            </a:pathLst>
          </a:custGeom>
          <a:ln>
            <a:solidFill>
              <a:srgbClr val="C00000"/>
            </a:solidFill>
          </a:ln>
        </p:spPr>
        <p:style>
          <a:lnRef idx="2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5225" tIns="105225" rIns="105225" bIns="105225" numCol="1" spcCol="1270" anchor="t" anchorCtr="0">
            <a:noAutofit/>
          </a:bodyPr>
          <a:lstStyle/>
          <a:p>
            <a:pPr marL="57150" lvl="1" indent="-57150" algn="ctr" defTabSz="466725" rtl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he-IL" sz="1050" b="1" kern="1200" dirty="0" smtClean="0"/>
              <a:t> מאחדים סיבות ומשמיטים סיבות חוזרות.</a:t>
            </a:r>
            <a:endParaRPr lang="he-IL" sz="1050" b="1" kern="1200" dirty="0"/>
          </a:p>
        </p:txBody>
      </p:sp>
      <p:sp>
        <p:nvSpPr>
          <p:cNvPr id="16" name="צורה חופשית 15"/>
          <p:cNvSpPr/>
          <p:nvPr/>
        </p:nvSpPr>
        <p:spPr>
          <a:xfrm>
            <a:off x="123304" y="4091576"/>
            <a:ext cx="1099437" cy="921600"/>
          </a:xfrm>
          <a:custGeom>
            <a:avLst/>
            <a:gdLst>
              <a:gd name="connsiteX0" fmla="*/ 0 w 1099437"/>
              <a:gd name="connsiteY0" fmla="*/ 92160 h 921600"/>
              <a:gd name="connsiteX1" fmla="*/ 92160 w 1099437"/>
              <a:gd name="connsiteY1" fmla="*/ 0 h 921600"/>
              <a:gd name="connsiteX2" fmla="*/ 1007277 w 1099437"/>
              <a:gd name="connsiteY2" fmla="*/ 0 h 921600"/>
              <a:gd name="connsiteX3" fmla="*/ 1099437 w 1099437"/>
              <a:gd name="connsiteY3" fmla="*/ 92160 h 921600"/>
              <a:gd name="connsiteX4" fmla="*/ 1099437 w 1099437"/>
              <a:gd name="connsiteY4" fmla="*/ 829440 h 921600"/>
              <a:gd name="connsiteX5" fmla="*/ 1007277 w 1099437"/>
              <a:gd name="connsiteY5" fmla="*/ 921600 h 921600"/>
              <a:gd name="connsiteX6" fmla="*/ 92160 w 1099437"/>
              <a:gd name="connsiteY6" fmla="*/ 921600 h 921600"/>
              <a:gd name="connsiteX7" fmla="*/ 0 w 1099437"/>
              <a:gd name="connsiteY7" fmla="*/ 829440 h 921600"/>
              <a:gd name="connsiteX8" fmla="*/ 0 w 1099437"/>
              <a:gd name="connsiteY8" fmla="*/ 92160 h 9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9437" h="921600">
                <a:moveTo>
                  <a:pt x="0" y="92160"/>
                </a:moveTo>
                <a:cubicBezTo>
                  <a:pt x="0" y="41261"/>
                  <a:pt x="41261" y="0"/>
                  <a:pt x="92160" y="0"/>
                </a:cubicBezTo>
                <a:lnTo>
                  <a:pt x="1007277" y="0"/>
                </a:lnTo>
                <a:cubicBezTo>
                  <a:pt x="1058176" y="0"/>
                  <a:pt x="1099437" y="41261"/>
                  <a:pt x="1099437" y="92160"/>
                </a:cubicBezTo>
                <a:lnTo>
                  <a:pt x="1099437" y="829440"/>
                </a:lnTo>
                <a:cubicBezTo>
                  <a:pt x="1099437" y="880339"/>
                  <a:pt x="1058176" y="921600"/>
                  <a:pt x="1007277" y="921600"/>
                </a:cubicBezTo>
                <a:lnTo>
                  <a:pt x="92160" y="921600"/>
                </a:lnTo>
                <a:cubicBezTo>
                  <a:pt x="41261" y="921600"/>
                  <a:pt x="0" y="880339"/>
                  <a:pt x="0" y="829440"/>
                </a:cubicBezTo>
                <a:lnTo>
                  <a:pt x="0" y="92160"/>
                </a:lnTo>
                <a:close/>
              </a:path>
            </a:pathLst>
          </a:custGeom>
          <a:ln>
            <a:solidFill>
              <a:srgbClr val="C00000"/>
            </a:solidFill>
          </a:ln>
        </p:spPr>
        <p:style>
          <a:lnRef idx="2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5225" tIns="105225" rIns="105225" bIns="105225" numCol="1" spcCol="1270" anchor="t" anchorCtr="0">
            <a:noAutofit/>
          </a:bodyPr>
          <a:lstStyle/>
          <a:p>
            <a:pPr marL="57150" lvl="1" indent="-57150" algn="ctr" defTabSz="466725" rtl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he-IL" sz="900" b="1" kern="1200" dirty="0" smtClean="0"/>
              <a:t>מארגנים את הסיבות מחדש עפ"י עיקרון מארגן, ראו למשל </a:t>
            </a:r>
            <a:r>
              <a:rPr lang="he-IL" sz="900" b="1" kern="1200" dirty="0" smtClean="0">
                <a:hlinkClick r:id="rId5" action="ppaction://hlinksldjump"/>
              </a:rPr>
              <a:t> היבטים שונים</a:t>
            </a:r>
            <a:endParaRPr lang="he-IL" sz="900" b="1" kern="1200" dirty="0" smtClean="0"/>
          </a:p>
          <a:p>
            <a:pPr marL="0" lvl="1" algn="ctr" defTabSz="466725" rtl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he-IL" sz="900" b="1" dirty="0" smtClean="0">
                <a:hlinkClick r:id="rId6" action="ppaction://hlinksldjump"/>
              </a:rPr>
              <a:t>מדרגים סיבות</a:t>
            </a:r>
            <a:endParaRPr lang="he-IL" sz="900" b="1" kern="1200" dirty="0"/>
          </a:p>
        </p:txBody>
      </p:sp>
      <p:sp>
        <p:nvSpPr>
          <p:cNvPr id="19" name="צורה חופשית 18">
            <a:hlinkClick r:id="rId7" action="ppaction://hlinksldjump"/>
          </p:cNvPr>
          <p:cNvSpPr/>
          <p:nvPr/>
        </p:nvSpPr>
        <p:spPr>
          <a:xfrm>
            <a:off x="123480" y="5436656"/>
            <a:ext cx="1099437" cy="921600"/>
          </a:xfrm>
          <a:custGeom>
            <a:avLst/>
            <a:gdLst>
              <a:gd name="connsiteX0" fmla="*/ 0 w 1099437"/>
              <a:gd name="connsiteY0" fmla="*/ 92160 h 921600"/>
              <a:gd name="connsiteX1" fmla="*/ 92160 w 1099437"/>
              <a:gd name="connsiteY1" fmla="*/ 0 h 921600"/>
              <a:gd name="connsiteX2" fmla="*/ 1007277 w 1099437"/>
              <a:gd name="connsiteY2" fmla="*/ 0 h 921600"/>
              <a:gd name="connsiteX3" fmla="*/ 1099437 w 1099437"/>
              <a:gd name="connsiteY3" fmla="*/ 92160 h 921600"/>
              <a:gd name="connsiteX4" fmla="*/ 1099437 w 1099437"/>
              <a:gd name="connsiteY4" fmla="*/ 829440 h 921600"/>
              <a:gd name="connsiteX5" fmla="*/ 1007277 w 1099437"/>
              <a:gd name="connsiteY5" fmla="*/ 921600 h 921600"/>
              <a:gd name="connsiteX6" fmla="*/ 92160 w 1099437"/>
              <a:gd name="connsiteY6" fmla="*/ 921600 h 921600"/>
              <a:gd name="connsiteX7" fmla="*/ 0 w 1099437"/>
              <a:gd name="connsiteY7" fmla="*/ 829440 h 921600"/>
              <a:gd name="connsiteX8" fmla="*/ 0 w 1099437"/>
              <a:gd name="connsiteY8" fmla="*/ 92160 h 9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9437" h="921600">
                <a:moveTo>
                  <a:pt x="0" y="92160"/>
                </a:moveTo>
                <a:cubicBezTo>
                  <a:pt x="0" y="41261"/>
                  <a:pt x="41261" y="0"/>
                  <a:pt x="92160" y="0"/>
                </a:cubicBezTo>
                <a:lnTo>
                  <a:pt x="1007277" y="0"/>
                </a:lnTo>
                <a:cubicBezTo>
                  <a:pt x="1058176" y="0"/>
                  <a:pt x="1099437" y="41261"/>
                  <a:pt x="1099437" y="92160"/>
                </a:cubicBezTo>
                <a:lnTo>
                  <a:pt x="1099437" y="829440"/>
                </a:lnTo>
                <a:cubicBezTo>
                  <a:pt x="1099437" y="880339"/>
                  <a:pt x="1058176" y="921600"/>
                  <a:pt x="1007277" y="921600"/>
                </a:cubicBezTo>
                <a:lnTo>
                  <a:pt x="92160" y="921600"/>
                </a:lnTo>
                <a:cubicBezTo>
                  <a:pt x="41261" y="921600"/>
                  <a:pt x="0" y="880339"/>
                  <a:pt x="0" y="829440"/>
                </a:cubicBezTo>
                <a:lnTo>
                  <a:pt x="0" y="92160"/>
                </a:lnTo>
                <a:close/>
              </a:path>
            </a:pathLst>
          </a:custGeom>
          <a:ln>
            <a:solidFill>
              <a:srgbClr val="C00000"/>
            </a:solidFill>
          </a:ln>
        </p:spPr>
        <p:style>
          <a:lnRef idx="2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5225" tIns="105225" rIns="105225" bIns="105225" numCol="1" spcCol="1270" anchor="t" anchorCtr="0">
            <a:noAutofit/>
          </a:bodyPr>
          <a:lstStyle/>
          <a:p>
            <a:pPr marL="57150" lvl="1" indent="-57150" algn="ctr" defTabSz="466725" rtl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he-IL" sz="1050" b="1" kern="1200" dirty="0" smtClean="0"/>
              <a:t>כותבים לאור שלב ג</a:t>
            </a:r>
            <a:endParaRPr lang="he-IL" sz="1050" b="1" kern="1200" dirty="0"/>
          </a:p>
        </p:txBody>
      </p:sp>
      <p:pic>
        <p:nvPicPr>
          <p:cNvPr id="11" name="Picture 12" descr="חזרה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60728" y="168970"/>
            <a:ext cx="522840" cy="522840"/>
          </a:xfrm>
          <a:prstGeom prst="rect">
            <a:avLst/>
          </a:prstGeom>
        </p:spPr>
      </p:pic>
      <p:pic>
        <p:nvPicPr>
          <p:cNvPr id="12" name="Picture 21" descr="דף ראשי.png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90720" y="168970"/>
            <a:ext cx="529487" cy="529487"/>
          </a:xfrm>
          <a:prstGeom prst="rect">
            <a:avLst/>
          </a:prstGeom>
        </p:spPr>
      </p:pic>
      <p:sp>
        <p:nvSpPr>
          <p:cNvPr id="3" name="מלבן 2">
            <a:hlinkClick r:id="rId12"/>
          </p:cNvPr>
          <p:cNvSpPr/>
          <p:nvPr/>
        </p:nvSpPr>
        <p:spPr>
          <a:xfrm>
            <a:off x="6732240" y="2306726"/>
            <a:ext cx="1440160" cy="8889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מלבן 9">
            <a:hlinkClick r:id="rId13"/>
          </p:cNvPr>
          <p:cNvSpPr/>
          <p:nvPr/>
        </p:nvSpPr>
        <p:spPr>
          <a:xfrm>
            <a:off x="5264717" y="2306726"/>
            <a:ext cx="1395515" cy="831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מלבן 19">
            <a:hlinkClick r:id="rId14"/>
          </p:cNvPr>
          <p:cNvSpPr/>
          <p:nvPr/>
        </p:nvSpPr>
        <p:spPr>
          <a:xfrm>
            <a:off x="3779912" y="2344505"/>
            <a:ext cx="1395515" cy="831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026" name="Picture 2" descr="C:\Users\Student\AppData\Local\Microsoft\Windows\Temporary Internet Files\Content.IE5\MVNL2NQF\MC900304711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60" y="5825169"/>
            <a:ext cx="1095481" cy="53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hlinkClick r:id="rId16" action="ppaction://hlinksldjump"/>
          </p:cNvPr>
          <p:cNvSpPr txBox="1"/>
          <p:nvPr/>
        </p:nvSpPr>
        <p:spPr>
          <a:xfrm>
            <a:off x="21315" y="5949280"/>
            <a:ext cx="1224136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050" b="1" dirty="0" smtClean="0"/>
              <a:t>בודקים </a:t>
            </a:r>
          </a:p>
          <a:p>
            <a:pPr algn="ctr"/>
            <a:r>
              <a:rPr lang="he-IL" sz="1050" b="1" dirty="0" smtClean="0"/>
              <a:t>את תוצר הכתיבה</a:t>
            </a:r>
            <a:endParaRPr lang="he-IL" sz="1050" b="1" dirty="0"/>
          </a:p>
        </p:txBody>
      </p:sp>
      <p:sp>
        <p:nvSpPr>
          <p:cNvPr id="25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26" name="מלבן 25"/>
          <p:cNvSpPr/>
          <p:nvPr/>
        </p:nvSpPr>
        <p:spPr>
          <a:xfrm>
            <a:off x="341987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66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37000">
              <a:srgbClr val="21D6E0"/>
            </a:gs>
            <a:gs pos="80000">
              <a:srgbClr val="002060"/>
            </a:gs>
            <a:gs pos="100000">
              <a:srgbClr val="005CB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475656" y="692696"/>
            <a:ext cx="5904656" cy="720080"/>
          </a:xfrm>
          <a:ln w="793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1" anchor="ctr">
            <a:noAutofit/>
          </a:bodyPr>
          <a:lstStyle/>
          <a:p>
            <a:r>
              <a:rPr lang="he-IL" sz="3600" b="1" dirty="0">
                <a:solidFill>
                  <a:schemeClr val="bg1"/>
                </a:solidFill>
              </a:rPr>
              <a:t>תמונה שווה אלף מילים</a:t>
            </a:r>
          </a:p>
        </p:txBody>
      </p:sp>
      <p:grpSp>
        <p:nvGrpSpPr>
          <p:cNvPr id="4" name="קבוצה 3"/>
          <p:cNvGrpSpPr/>
          <p:nvPr/>
        </p:nvGrpSpPr>
        <p:grpSpPr>
          <a:xfrm>
            <a:off x="971600" y="1914723"/>
            <a:ext cx="7104366" cy="1298253"/>
            <a:chOff x="1893688" y="899045"/>
            <a:chExt cx="1082229" cy="1082229"/>
          </a:xfrm>
        </p:grpSpPr>
        <p:sp>
          <p:nvSpPr>
            <p:cNvPr id="5" name="תרשים זרימה: ריבוי מסמכים 4">
              <a:hlinkClick r:id="rId3"/>
            </p:cNvPr>
            <p:cNvSpPr/>
            <p:nvPr/>
          </p:nvSpPr>
          <p:spPr>
            <a:xfrm>
              <a:off x="1893688" y="899045"/>
              <a:ext cx="1082229" cy="1082229"/>
            </a:xfrm>
            <a:prstGeom prst="flowChartMultidocument">
              <a:avLst/>
            </a:prstGeom>
            <a:blipFill rotWithShape="0">
              <a:blip r:embed="rId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תרשים זרימה: ריבוי מסמכים 4"/>
            <p:cNvSpPr/>
            <p:nvPr/>
          </p:nvSpPr>
          <p:spPr>
            <a:xfrm>
              <a:off x="1893688" y="1083174"/>
              <a:ext cx="931669" cy="85711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2800" b="1" kern="1200" dirty="0" smtClean="0">
                  <a:hlinkClick r:id="rId3"/>
                </a:rPr>
                <a:t>טקסטים חזותיים </a:t>
              </a:r>
              <a:r>
                <a:rPr lang="he-IL" sz="1600" b="1" kern="1200" dirty="0" smtClean="0">
                  <a:hlinkClick r:id="rId3"/>
                </a:rPr>
                <a:t>לחצו כאן</a:t>
              </a:r>
              <a:endParaRPr lang="he-IL" sz="1600" b="1" kern="1200" dirty="0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971600" y="3501008"/>
            <a:ext cx="7128792" cy="1323439"/>
          </a:xfrm>
          <a:prstGeom prst="rect">
            <a:avLst/>
          </a:prstGeom>
          <a:solidFill>
            <a:srgbClr val="002060"/>
          </a:solidFill>
          <a:ln w="57150" cmpd="thickThin">
            <a:solidFill>
              <a:schemeClr val="tx1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400" b="1">
                <a:solidFill>
                  <a:schemeClr val="bg1"/>
                </a:solidFill>
              </a:defRPr>
            </a:lvl1pPr>
          </a:lstStyle>
          <a:p>
            <a:r>
              <a:rPr lang="he-IL" sz="2000" dirty="0"/>
              <a:t>לפניכם </a:t>
            </a:r>
            <a:r>
              <a:rPr lang="he-IL" sz="2000" dirty="0" smtClean="0"/>
              <a:t>טקסטים חזותיים המעודדים רכישת מוצרים מתוצרת הארץ.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he-IL" sz="2000" dirty="0" smtClean="0"/>
              <a:t>איזה טקסט חזותי לדעתכם </a:t>
            </a:r>
            <a:r>
              <a:rPr lang="he-IL" sz="2000" dirty="0"/>
              <a:t>היא </a:t>
            </a:r>
            <a:r>
              <a:rPr lang="he-IL" sz="2000" dirty="0" smtClean="0"/>
              <a:t>המשכנע ביותר?</a:t>
            </a:r>
            <a:endParaRPr lang="he-IL" sz="2000" dirty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he-IL" sz="2000" dirty="0"/>
              <a:t>תארו את </a:t>
            </a:r>
            <a:r>
              <a:rPr lang="he-IL" sz="2000" dirty="0" smtClean="0"/>
              <a:t>הטקסט החזותי.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he-IL" sz="2000" dirty="0" smtClean="0"/>
              <a:t>נמקו </a:t>
            </a:r>
            <a:r>
              <a:rPr lang="he-IL" sz="2000" dirty="0"/>
              <a:t>את דעתכם.</a:t>
            </a:r>
          </a:p>
        </p:txBody>
      </p:sp>
      <p:pic>
        <p:nvPicPr>
          <p:cNvPr id="8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1864">
            <a:off x="289899" y="6048633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4013">
            <a:off x="1204770" y="5922155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5554">
            <a:off x="2125195" y="6049706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8404">
            <a:off x="3170462" y="5966860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662">
            <a:off x="4094098" y="5973925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3547">
            <a:off x="5188865" y="6024793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מלבן 13">
            <a:hlinkClick r:id="rId3"/>
          </p:cNvPr>
          <p:cNvSpPr/>
          <p:nvPr/>
        </p:nvSpPr>
        <p:spPr>
          <a:xfrm>
            <a:off x="224085" y="3377235"/>
            <a:ext cx="8064896" cy="1800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5" name="Picture 12" descr="חזרה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3330" y="90752"/>
            <a:ext cx="620688" cy="620688"/>
          </a:xfrm>
          <a:prstGeom prst="rect">
            <a:avLst/>
          </a:prstGeom>
        </p:spPr>
      </p:pic>
      <p:sp>
        <p:nvSpPr>
          <p:cNvPr id="16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17" name="מלבן 16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schemeClr val="bg1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schemeClr val="bg1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schemeClr val="bg1"/>
                </a:solidFill>
              </a:rPr>
              <a:t>הפיקוח על הוראת העברית</a:t>
            </a:r>
            <a:endParaRPr lang="he-IL" sz="9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19872" y="2271171"/>
            <a:ext cx="111612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2470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4000"/>
                <a:alpha val="79000"/>
              </a:schemeClr>
            </a:gs>
            <a:gs pos="58000">
              <a:srgbClr val="21D6E0"/>
            </a:gs>
            <a:gs pos="76000">
              <a:srgbClr val="0087E6">
                <a:alpha val="79000"/>
              </a:srgbClr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63688" y="601524"/>
            <a:ext cx="5544616" cy="523220"/>
          </a:xfrm>
          <a:gradFill>
            <a:gsLst>
              <a:gs pos="13000">
                <a:schemeClr val="tx2"/>
              </a:gs>
              <a:gs pos="30000">
                <a:schemeClr val="bg1"/>
              </a:gs>
              <a:gs pos="64999">
                <a:schemeClr val="bg1"/>
              </a:gs>
              <a:gs pos="89999">
                <a:srgbClr val="0070C0"/>
              </a:gs>
              <a:gs pos="98000">
                <a:schemeClr val="tx2">
                  <a:lumMod val="75000"/>
                </a:schemeClr>
              </a:gs>
            </a:gsLst>
            <a:lin ang="5400000" scaled="0"/>
          </a:gradFill>
          <a:ln w="57150" cmpd="thickThin"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r>
              <a:rPr lang="he-IL" sz="2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היבטים</a:t>
            </a:r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2424330661"/>
              </p:ext>
            </p:extLst>
          </p:nvPr>
        </p:nvGraphicFramePr>
        <p:xfrm>
          <a:off x="179512" y="1124744"/>
          <a:ext cx="8856984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12" descr="חזרה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78904" y="72008"/>
            <a:ext cx="620688" cy="620688"/>
          </a:xfrm>
          <a:prstGeom prst="rect">
            <a:avLst/>
          </a:prstGeom>
        </p:spPr>
      </p:pic>
      <p:sp>
        <p:nvSpPr>
          <p:cNvPr id="6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429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4000"/>
                <a:alpha val="79000"/>
              </a:schemeClr>
            </a:gs>
            <a:gs pos="58000">
              <a:srgbClr val="21D6E0"/>
            </a:gs>
            <a:gs pos="76000">
              <a:srgbClr val="0087E6">
                <a:alpha val="79000"/>
              </a:srgbClr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3121420852"/>
              </p:ext>
            </p:extLst>
          </p:nvPr>
        </p:nvGraphicFramePr>
        <p:xfrm>
          <a:off x="179512" y="1124744"/>
          <a:ext cx="8856984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12" descr="חזרה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78904" y="72008"/>
            <a:ext cx="620688" cy="620688"/>
          </a:xfrm>
          <a:prstGeom prst="rect">
            <a:avLst/>
          </a:prstGeom>
        </p:spPr>
      </p:pic>
      <p:pic>
        <p:nvPicPr>
          <p:cNvPr id="6" name="Picture 21" descr="דף ראשי.pn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71600" y="72008"/>
            <a:ext cx="620688" cy="620688"/>
          </a:xfrm>
          <a:prstGeom prst="rect">
            <a:avLst/>
          </a:prstGeom>
        </p:spPr>
      </p:pic>
      <p:pic>
        <p:nvPicPr>
          <p:cNvPr id="7" name="Picture 24" descr="עזרה.png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99859" y="5600273"/>
            <a:ext cx="432048" cy="432048"/>
          </a:xfrm>
          <a:prstGeom prst="rect">
            <a:avLst/>
          </a:prstGeom>
          <a:ln w="12700"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755576" y="5809946"/>
            <a:ext cx="454360" cy="21544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800" b="1" dirty="0" smtClean="0"/>
              <a:t>עזרה</a:t>
            </a:r>
            <a:endParaRPr lang="he-IL" sz="800" b="1" dirty="0"/>
          </a:p>
        </p:txBody>
      </p:sp>
      <p:sp>
        <p:nvSpPr>
          <p:cNvPr id="9" name="כותרת 1"/>
          <p:cNvSpPr>
            <a:spLocks noGrp="1"/>
          </p:cNvSpPr>
          <p:nvPr>
            <p:ph type="title"/>
          </p:nvPr>
        </p:nvSpPr>
        <p:spPr>
          <a:xfrm>
            <a:off x="1763688" y="529516"/>
            <a:ext cx="5544616" cy="523220"/>
          </a:xfrm>
          <a:gradFill>
            <a:gsLst>
              <a:gs pos="13000">
                <a:schemeClr val="tx2"/>
              </a:gs>
              <a:gs pos="30000">
                <a:schemeClr val="bg1"/>
              </a:gs>
              <a:gs pos="64999">
                <a:schemeClr val="bg1"/>
              </a:gs>
              <a:gs pos="89999">
                <a:srgbClr val="0070C0"/>
              </a:gs>
              <a:gs pos="98000">
                <a:schemeClr val="tx2">
                  <a:lumMod val="75000"/>
                </a:schemeClr>
              </a:gs>
            </a:gsLst>
            <a:lin ang="5400000" scaled="0"/>
          </a:gradFill>
          <a:ln w="57150" cmpd="thickThin"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r>
              <a:rPr lang="he-IL" sz="2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היבטים</a:t>
            </a:r>
          </a:p>
        </p:txBody>
      </p:sp>
      <p:sp>
        <p:nvSpPr>
          <p:cNvPr id="10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715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81000">
              <a:srgbClr val="21D6E0"/>
            </a:gs>
            <a:gs pos="78000">
              <a:srgbClr val="0087E6"/>
            </a:gs>
            <a:gs pos="88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556379" y="-99392"/>
            <a:ext cx="4031845" cy="1143000"/>
          </a:xfrm>
        </p:spPr>
        <p:txBody>
          <a:bodyPr>
            <a:normAutofit/>
          </a:bodyPr>
          <a:lstStyle/>
          <a:p>
            <a:r>
              <a:rPr lang="he-IL" b="1" dirty="0" smtClean="0">
                <a:solidFill>
                  <a:schemeClr val="bg1"/>
                </a:solidFill>
              </a:rPr>
              <a:t>מדרגים סיבות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19" name="חץ מכופף למעלה 18"/>
          <p:cNvSpPr/>
          <p:nvPr/>
        </p:nvSpPr>
        <p:spPr>
          <a:xfrm rot="16200000">
            <a:off x="6344765" y="3405139"/>
            <a:ext cx="1029870" cy="1758225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חץ מכופף למעלה 19"/>
          <p:cNvSpPr/>
          <p:nvPr/>
        </p:nvSpPr>
        <p:spPr>
          <a:xfrm rot="16200000">
            <a:off x="4182780" y="2128262"/>
            <a:ext cx="1029870" cy="1758225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חץ מכופף למעלה 11"/>
          <p:cNvSpPr/>
          <p:nvPr/>
        </p:nvSpPr>
        <p:spPr>
          <a:xfrm rot="5400000">
            <a:off x="1778871" y="2930122"/>
            <a:ext cx="1029870" cy="1758225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צורה חופשית 12"/>
          <p:cNvSpPr/>
          <p:nvPr/>
        </p:nvSpPr>
        <p:spPr>
          <a:xfrm>
            <a:off x="1112447" y="2081367"/>
            <a:ext cx="2599832" cy="1213530"/>
          </a:xfrm>
          <a:custGeom>
            <a:avLst/>
            <a:gdLst>
              <a:gd name="connsiteX0" fmla="*/ 0 w 1298867"/>
              <a:gd name="connsiteY0" fmla="*/ 151558 h 909164"/>
              <a:gd name="connsiteX1" fmla="*/ 151558 w 1298867"/>
              <a:gd name="connsiteY1" fmla="*/ 0 h 909164"/>
              <a:gd name="connsiteX2" fmla="*/ 1147309 w 1298867"/>
              <a:gd name="connsiteY2" fmla="*/ 0 h 909164"/>
              <a:gd name="connsiteX3" fmla="*/ 1298867 w 1298867"/>
              <a:gd name="connsiteY3" fmla="*/ 151558 h 909164"/>
              <a:gd name="connsiteX4" fmla="*/ 1298867 w 1298867"/>
              <a:gd name="connsiteY4" fmla="*/ 757606 h 909164"/>
              <a:gd name="connsiteX5" fmla="*/ 1147309 w 1298867"/>
              <a:gd name="connsiteY5" fmla="*/ 909164 h 909164"/>
              <a:gd name="connsiteX6" fmla="*/ 151558 w 1298867"/>
              <a:gd name="connsiteY6" fmla="*/ 909164 h 909164"/>
              <a:gd name="connsiteX7" fmla="*/ 0 w 1298867"/>
              <a:gd name="connsiteY7" fmla="*/ 757606 h 909164"/>
              <a:gd name="connsiteX8" fmla="*/ 0 w 1298867"/>
              <a:gd name="connsiteY8" fmla="*/ 151558 h 90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98867" h="909164">
                <a:moveTo>
                  <a:pt x="0" y="151558"/>
                </a:moveTo>
                <a:cubicBezTo>
                  <a:pt x="0" y="67855"/>
                  <a:pt x="67855" y="0"/>
                  <a:pt x="151558" y="0"/>
                </a:cubicBezTo>
                <a:lnTo>
                  <a:pt x="1147309" y="0"/>
                </a:lnTo>
                <a:cubicBezTo>
                  <a:pt x="1231012" y="0"/>
                  <a:pt x="1298867" y="67855"/>
                  <a:pt x="1298867" y="151558"/>
                </a:cubicBezTo>
                <a:lnTo>
                  <a:pt x="1298867" y="757606"/>
                </a:lnTo>
                <a:cubicBezTo>
                  <a:pt x="1298867" y="841309"/>
                  <a:pt x="1231012" y="909164"/>
                  <a:pt x="1147309" y="909164"/>
                </a:cubicBezTo>
                <a:lnTo>
                  <a:pt x="151558" y="909164"/>
                </a:lnTo>
                <a:cubicBezTo>
                  <a:pt x="67855" y="909164"/>
                  <a:pt x="0" y="841309"/>
                  <a:pt x="0" y="757606"/>
                </a:cubicBezTo>
                <a:lnTo>
                  <a:pt x="0" y="151558"/>
                </a:lnTo>
                <a:close/>
              </a:path>
            </a:pathLst>
          </a:custGeom>
          <a:solidFill>
            <a:srgbClr val="E46C0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5360" tIns="185360" rIns="185360" bIns="185360" numCol="1" spcCol="1270" anchor="ctr" anchorCtr="0">
            <a:noAutofit/>
          </a:bodyPr>
          <a:lstStyle/>
          <a:p>
            <a:pPr lvl="0" algn="ctr" defTabSz="16446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3700" b="1" kern="1200" dirty="0" smtClean="0"/>
              <a:t>סיבה</a:t>
            </a:r>
            <a:endParaRPr lang="he-IL" sz="3700" b="1" kern="1200" dirty="0"/>
          </a:p>
        </p:txBody>
      </p:sp>
      <p:sp>
        <p:nvSpPr>
          <p:cNvPr id="14" name="מלבן 13"/>
          <p:cNvSpPr/>
          <p:nvPr/>
        </p:nvSpPr>
        <p:spPr>
          <a:xfrm>
            <a:off x="3712279" y="2197104"/>
            <a:ext cx="1890870" cy="980829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חץ מכופף למעלה 14"/>
          <p:cNvSpPr/>
          <p:nvPr/>
        </p:nvSpPr>
        <p:spPr>
          <a:xfrm rot="5400000">
            <a:off x="3934409" y="4293318"/>
            <a:ext cx="1029870" cy="1758225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צורה חופשית 15"/>
          <p:cNvSpPr/>
          <p:nvPr/>
        </p:nvSpPr>
        <p:spPr>
          <a:xfrm>
            <a:off x="3267985" y="3444563"/>
            <a:ext cx="2599832" cy="1213530"/>
          </a:xfrm>
          <a:custGeom>
            <a:avLst/>
            <a:gdLst>
              <a:gd name="connsiteX0" fmla="*/ 0 w 1298867"/>
              <a:gd name="connsiteY0" fmla="*/ 151558 h 909164"/>
              <a:gd name="connsiteX1" fmla="*/ 151558 w 1298867"/>
              <a:gd name="connsiteY1" fmla="*/ 0 h 909164"/>
              <a:gd name="connsiteX2" fmla="*/ 1147309 w 1298867"/>
              <a:gd name="connsiteY2" fmla="*/ 0 h 909164"/>
              <a:gd name="connsiteX3" fmla="*/ 1298867 w 1298867"/>
              <a:gd name="connsiteY3" fmla="*/ 151558 h 909164"/>
              <a:gd name="connsiteX4" fmla="*/ 1298867 w 1298867"/>
              <a:gd name="connsiteY4" fmla="*/ 757606 h 909164"/>
              <a:gd name="connsiteX5" fmla="*/ 1147309 w 1298867"/>
              <a:gd name="connsiteY5" fmla="*/ 909164 h 909164"/>
              <a:gd name="connsiteX6" fmla="*/ 151558 w 1298867"/>
              <a:gd name="connsiteY6" fmla="*/ 909164 h 909164"/>
              <a:gd name="connsiteX7" fmla="*/ 0 w 1298867"/>
              <a:gd name="connsiteY7" fmla="*/ 757606 h 909164"/>
              <a:gd name="connsiteX8" fmla="*/ 0 w 1298867"/>
              <a:gd name="connsiteY8" fmla="*/ 151558 h 90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98867" h="909164">
                <a:moveTo>
                  <a:pt x="0" y="151558"/>
                </a:moveTo>
                <a:cubicBezTo>
                  <a:pt x="0" y="67855"/>
                  <a:pt x="67855" y="0"/>
                  <a:pt x="151558" y="0"/>
                </a:cubicBezTo>
                <a:lnTo>
                  <a:pt x="1147309" y="0"/>
                </a:lnTo>
                <a:cubicBezTo>
                  <a:pt x="1231012" y="0"/>
                  <a:pt x="1298867" y="67855"/>
                  <a:pt x="1298867" y="151558"/>
                </a:cubicBezTo>
                <a:lnTo>
                  <a:pt x="1298867" y="757606"/>
                </a:lnTo>
                <a:cubicBezTo>
                  <a:pt x="1298867" y="841309"/>
                  <a:pt x="1231012" y="909164"/>
                  <a:pt x="1147309" y="909164"/>
                </a:cubicBezTo>
                <a:lnTo>
                  <a:pt x="151558" y="909164"/>
                </a:lnTo>
                <a:cubicBezTo>
                  <a:pt x="67855" y="909164"/>
                  <a:pt x="0" y="841309"/>
                  <a:pt x="0" y="757606"/>
                </a:cubicBezTo>
                <a:lnTo>
                  <a:pt x="0" y="151558"/>
                </a:lnTo>
                <a:close/>
              </a:path>
            </a:pathLst>
          </a:custGeom>
          <a:solidFill>
            <a:srgbClr val="E46C0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5360" tIns="185360" rIns="185360" bIns="185360" numCol="1" spcCol="1270" anchor="ctr" anchorCtr="0">
            <a:noAutofit/>
          </a:bodyPr>
          <a:lstStyle/>
          <a:p>
            <a:pPr lvl="0" algn="ctr" defTabSz="16446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3700" b="1" kern="1200" dirty="0" smtClean="0"/>
              <a:t>סיבה</a:t>
            </a:r>
            <a:endParaRPr lang="he-IL" sz="3700" b="1" kern="1200" dirty="0"/>
          </a:p>
        </p:txBody>
      </p:sp>
      <p:sp>
        <p:nvSpPr>
          <p:cNvPr id="17" name="מלבן 16"/>
          <p:cNvSpPr/>
          <p:nvPr/>
        </p:nvSpPr>
        <p:spPr>
          <a:xfrm>
            <a:off x="5867817" y="3560301"/>
            <a:ext cx="1890870" cy="980829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צורה חופשית 17"/>
          <p:cNvSpPr/>
          <p:nvPr/>
        </p:nvSpPr>
        <p:spPr>
          <a:xfrm>
            <a:off x="5423523" y="4807758"/>
            <a:ext cx="2599832" cy="1213530"/>
          </a:xfrm>
          <a:custGeom>
            <a:avLst/>
            <a:gdLst>
              <a:gd name="connsiteX0" fmla="*/ 0 w 1298867"/>
              <a:gd name="connsiteY0" fmla="*/ 151558 h 909164"/>
              <a:gd name="connsiteX1" fmla="*/ 151558 w 1298867"/>
              <a:gd name="connsiteY1" fmla="*/ 0 h 909164"/>
              <a:gd name="connsiteX2" fmla="*/ 1147309 w 1298867"/>
              <a:gd name="connsiteY2" fmla="*/ 0 h 909164"/>
              <a:gd name="connsiteX3" fmla="*/ 1298867 w 1298867"/>
              <a:gd name="connsiteY3" fmla="*/ 151558 h 909164"/>
              <a:gd name="connsiteX4" fmla="*/ 1298867 w 1298867"/>
              <a:gd name="connsiteY4" fmla="*/ 757606 h 909164"/>
              <a:gd name="connsiteX5" fmla="*/ 1147309 w 1298867"/>
              <a:gd name="connsiteY5" fmla="*/ 909164 h 909164"/>
              <a:gd name="connsiteX6" fmla="*/ 151558 w 1298867"/>
              <a:gd name="connsiteY6" fmla="*/ 909164 h 909164"/>
              <a:gd name="connsiteX7" fmla="*/ 0 w 1298867"/>
              <a:gd name="connsiteY7" fmla="*/ 757606 h 909164"/>
              <a:gd name="connsiteX8" fmla="*/ 0 w 1298867"/>
              <a:gd name="connsiteY8" fmla="*/ 151558 h 90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98867" h="909164">
                <a:moveTo>
                  <a:pt x="0" y="151558"/>
                </a:moveTo>
                <a:cubicBezTo>
                  <a:pt x="0" y="67855"/>
                  <a:pt x="67855" y="0"/>
                  <a:pt x="151558" y="0"/>
                </a:cubicBezTo>
                <a:lnTo>
                  <a:pt x="1147309" y="0"/>
                </a:lnTo>
                <a:cubicBezTo>
                  <a:pt x="1231012" y="0"/>
                  <a:pt x="1298867" y="67855"/>
                  <a:pt x="1298867" y="151558"/>
                </a:cubicBezTo>
                <a:lnTo>
                  <a:pt x="1298867" y="757606"/>
                </a:lnTo>
                <a:cubicBezTo>
                  <a:pt x="1298867" y="841309"/>
                  <a:pt x="1231012" y="909164"/>
                  <a:pt x="1147309" y="909164"/>
                </a:cubicBezTo>
                <a:lnTo>
                  <a:pt x="151558" y="909164"/>
                </a:lnTo>
                <a:cubicBezTo>
                  <a:pt x="67855" y="909164"/>
                  <a:pt x="0" y="841309"/>
                  <a:pt x="0" y="757606"/>
                </a:cubicBezTo>
                <a:lnTo>
                  <a:pt x="0" y="151558"/>
                </a:lnTo>
                <a:close/>
              </a:path>
            </a:pathLst>
          </a:custGeom>
          <a:solidFill>
            <a:srgbClr val="E46C0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5360" tIns="185360" rIns="185360" bIns="185360" numCol="1" spcCol="1270" anchor="ctr" anchorCtr="0">
            <a:noAutofit/>
          </a:bodyPr>
          <a:lstStyle/>
          <a:p>
            <a:pPr lvl="0" algn="ctr" defTabSz="16446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3700" b="1" kern="1200" dirty="0" smtClean="0"/>
              <a:t>סיבה</a:t>
            </a:r>
            <a:endParaRPr lang="he-IL" sz="3700" b="1" kern="1200" dirty="0"/>
          </a:p>
        </p:txBody>
      </p:sp>
      <p:sp>
        <p:nvSpPr>
          <p:cNvPr id="23" name="TextBox 22"/>
          <p:cNvSpPr txBox="1"/>
          <p:nvPr/>
        </p:nvSpPr>
        <p:spPr>
          <a:xfrm>
            <a:off x="6000466" y="2509026"/>
            <a:ext cx="1942357" cy="92333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rgbClr val="002060"/>
                </a:solidFill>
              </a:rPr>
              <a:t>מהסיבה הפחות חשובה לסיבה החשובה ביותר</a:t>
            </a:r>
            <a:endParaRPr lang="he-IL" b="1" dirty="0">
              <a:solidFill>
                <a:srgbClr val="00206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43608" y="5090038"/>
            <a:ext cx="1942357" cy="92333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b="1"/>
            </a:lvl1pPr>
          </a:lstStyle>
          <a:p>
            <a:r>
              <a:rPr lang="he-IL" dirty="0">
                <a:solidFill>
                  <a:schemeClr val="accent6">
                    <a:lumMod val="50000"/>
                  </a:schemeClr>
                </a:solidFill>
              </a:rPr>
              <a:t>מהסיבה </a:t>
            </a:r>
            <a:r>
              <a:rPr lang="he-IL" dirty="0" smtClean="0">
                <a:solidFill>
                  <a:schemeClr val="accent6">
                    <a:lumMod val="50000"/>
                  </a:schemeClr>
                </a:solidFill>
              </a:rPr>
              <a:t>החשובה </a:t>
            </a:r>
            <a:r>
              <a:rPr lang="he-IL" dirty="0">
                <a:solidFill>
                  <a:schemeClr val="accent6">
                    <a:lumMod val="50000"/>
                  </a:schemeClr>
                </a:solidFill>
              </a:rPr>
              <a:t>ביותר לסיבה </a:t>
            </a:r>
            <a:r>
              <a:rPr lang="he-IL" dirty="0" smtClean="0">
                <a:solidFill>
                  <a:schemeClr val="accent6">
                    <a:lumMod val="50000"/>
                  </a:schemeClr>
                </a:solidFill>
              </a:rPr>
              <a:t>החשובה פחות</a:t>
            </a:r>
            <a:endParaRPr lang="he-IL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Student\AppData\Local\Microsoft\Windows\Temporary Internet Files\Content.IE5\NV30CWW6\MC9003201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620" y="1227899"/>
            <a:ext cx="1276561" cy="87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הסבר מלבני מעוגל 24"/>
          <p:cNvSpPr/>
          <p:nvPr/>
        </p:nvSpPr>
        <p:spPr>
          <a:xfrm>
            <a:off x="1986654" y="404664"/>
            <a:ext cx="999311" cy="612648"/>
          </a:xfrm>
          <a:prstGeom prst="wedgeRoundRectCallout">
            <a:avLst>
              <a:gd name="adj1" fmla="val 215058"/>
              <a:gd name="adj2" fmla="val 96616"/>
              <a:gd name="adj3" fmla="val 16667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400" b="1" dirty="0" smtClean="0"/>
              <a:t>יש אפשרויות</a:t>
            </a:r>
            <a:endParaRPr lang="he-IL" sz="1400" b="1" dirty="0"/>
          </a:p>
        </p:txBody>
      </p:sp>
      <p:pic>
        <p:nvPicPr>
          <p:cNvPr id="27" name="Picture 12" descr="חזרה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7504" y="144016"/>
            <a:ext cx="620688" cy="62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8493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81000">
              <a:srgbClr val="21D6E0"/>
            </a:gs>
            <a:gs pos="78000">
              <a:srgbClr val="0087E6"/>
            </a:gs>
            <a:gs pos="88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411760" y="591071"/>
            <a:ext cx="4248472" cy="461665"/>
          </a:xfrm>
          <a:solidFill>
            <a:schemeClr val="accent6">
              <a:lumMod val="75000"/>
              <a:alpha val="18039"/>
            </a:schemeClr>
          </a:solidFill>
          <a:ln w="92075">
            <a:solidFill>
              <a:srgbClr val="E46C0A">
                <a:alpha val="32157"/>
              </a:srgbClr>
            </a:solidFill>
          </a:ln>
        </p:spPr>
        <p:txBody>
          <a:bodyPr vert="horz" wrap="square" lIns="91440" tIns="45720" rIns="91440" bIns="45720" rtlCol="1" anchor="ctr">
            <a:spAutoFit/>
          </a:bodyPr>
          <a:lstStyle/>
          <a:p>
            <a:pPr>
              <a:buClr>
                <a:srgbClr val="990000"/>
              </a:buClr>
              <a:buFont typeface="Arial" panose="020B0604020202020204" pitchFamily="34" charset="0"/>
            </a:pPr>
            <a:r>
              <a:rPr lang="he-IL" sz="2400" b="1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מחוון להערכת דיון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71600" y="1104999"/>
            <a:ext cx="7200800" cy="307777"/>
          </a:xfrm>
          <a:prstGeom prst="rect">
            <a:avLst/>
          </a:prstGeom>
          <a:solidFill>
            <a:srgbClr val="93CDDD">
              <a:alpha val="38824"/>
            </a:srgbClr>
          </a:solidFill>
        </p:spPr>
        <p:txBody>
          <a:bodyPr wrap="square" rtlCol="1">
            <a:spAutoFit/>
          </a:bodyPr>
          <a:lstStyle/>
          <a:p>
            <a:pPr marL="171450" indent="-171450" algn="ctr">
              <a:buFont typeface="Wingdings" pitchFamily="2" charset="2"/>
              <a:buChar char="q"/>
            </a:pPr>
            <a:r>
              <a:rPr lang="he-IL" sz="1400" b="1" dirty="0" smtClean="0">
                <a:solidFill>
                  <a:srgbClr val="002060"/>
                </a:solidFill>
              </a:rPr>
              <a:t>התייחסו לכל אחד מההיגדים בכל מרכיב במחוון על ידי הוכחות</a:t>
            </a:r>
            <a:r>
              <a:rPr lang="he-IL" sz="1400" b="1" dirty="0">
                <a:solidFill>
                  <a:srgbClr val="002060"/>
                </a:solidFill>
              </a:rPr>
              <a:t>, דוגמות מתוך </a:t>
            </a:r>
            <a:r>
              <a:rPr lang="he-IL" sz="1400" b="1" dirty="0" smtClean="0">
                <a:solidFill>
                  <a:srgbClr val="002060"/>
                </a:solidFill>
              </a:rPr>
              <a:t>הדיון או ציטוטים.</a:t>
            </a:r>
            <a:endParaRPr lang="he-IL" sz="1400" dirty="0">
              <a:solidFill>
                <a:srgbClr val="002060"/>
              </a:solidFill>
            </a:endParaRPr>
          </a:p>
        </p:txBody>
      </p:sp>
      <p:sp>
        <p:nvSpPr>
          <p:cNvPr id="8" name="מלבן מעוגל 7"/>
          <p:cNvSpPr/>
          <p:nvPr/>
        </p:nvSpPr>
        <p:spPr>
          <a:xfrm>
            <a:off x="2512938" y="1930729"/>
            <a:ext cx="1305111" cy="1060299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צורה חופשית 8"/>
          <p:cNvSpPr/>
          <p:nvPr/>
        </p:nvSpPr>
        <p:spPr>
          <a:xfrm>
            <a:off x="2512938" y="2991030"/>
            <a:ext cx="1305111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dirty="0">
                <a:solidFill>
                  <a:srgbClr val="002060"/>
                </a:solidFill>
              </a:rPr>
              <a:t>מבנה השתתפות</a:t>
            </a:r>
          </a:p>
        </p:txBody>
      </p:sp>
      <p:sp>
        <p:nvSpPr>
          <p:cNvPr id="10" name="מלבן מעוגל 9"/>
          <p:cNvSpPr/>
          <p:nvPr/>
        </p:nvSpPr>
        <p:spPr>
          <a:xfrm>
            <a:off x="3948615" y="1930729"/>
            <a:ext cx="1305111" cy="106029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צורה חופשית 10"/>
          <p:cNvSpPr/>
          <p:nvPr/>
        </p:nvSpPr>
        <p:spPr>
          <a:xfrm>
            <a:off x="3948615" y="2991030"/>
            <a:ext cx="1305111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dirty="0">
                <a:solidFill>
                  <a:srgbClr val="002060"/>
                </a:solidFill>
              </a:rPr>
              <a:t>לשון </a:t>
            </a:r>
          </a:p>
        </p:txBody>
      </p:sp>
      <p:sp>
        <p:nvSpPr>
          <p:cNvPr id="12" name="מלבן מעוגל 11"/>
          <p:cNvSpPr/>
          <p:nvPr/>
        </p:nvSpPr>
        <p:spPr>
          <a:xfrm>
            <a:off x="5384291" y="1930729"/>
            <a:ext cx="1305111" cy="106029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צורה חופשית 12"/>
          <p:cNvSpPr/>
          <p:nvPr/>
        </p:nvSpPr>
        <p:spPr>
          <a:xfrm>
            <a:off x="5384291" y="2991030"/>
            <a:ext cx="1305111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dirty="0" smtClean="0">
                <a:solidFill>
                  <a:srgbClr val="002060"/>
                </a:solidFill>
              </a:rPr>
              <a:t>תוכן</a:t>
            </a:r>
            <a:endParaRPr lang="he-IL" sz="1400" b="1" kern="1200" dirty="0">
              <a:solidFill>
                <a:srgbClr val="002060"/>
              </a:solidFill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3230776" y="3715851"/>
            <a:ext cx="1305111" cy="1060299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צורה חופשית 14"/>
          <p:cNvSpPr/>
          <p:nvPr/>
        </p:nvSpPr>
        <p:spPr>
          <a:xfrm>
            <a:off x="3230776" y="4776151"/>
            <a:ext cx="1305111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dirty="0">
                <a:solidFill>
                  <a:srgbClr val="002060"/>
                </a:solidFill>
              </a:rPr>
              <a:t>התרשמות כללית מהדיון</a:t>
            </a:r>
          </a:p>
        </p:txBody>
      </p:sp>
      <p:sp>
        <p:nvSpPr>
          <p:cNvPr id="16" name="מלבן מעוגל 15"/>
          <p:cNvSpPr/>
          <p:nvPr/>
        </p:nvSpPr>
        <p:spPr>
          <a:xfrm>
            <a:off x="4666453" y="3715851"/>
            <a:ext cx="1305111" cy="1060299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צורה חופשית 16"/>
          <p:cNvSpPr/>
          <p:nvPr/>
        </p:nvSpPr>
        <p:spPr>
          <a:xfrm>
            <a:off x="4666453" y="4776151"/>
            <a:ext cx="1305111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dirty="0">
                <a:solidFill>
                  <a:srgbClr val="002060"/>
                </a:solidFill>
              </a:rPr>
              <a:t>הערכה קבוצתית</a:t>
            </a:r>
          </a:p>
        </p:txBody>
      </p:sp>
      <p:pic>
        <p:nvPicPr>
          <p:cNvPr id="1026" name="Picture 2" descr="בתוך הקלחת,דמויות מצוירות,מטאפורה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410" r="971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7688" y="2172846"/>
            <a:ext cx="1013152" cy="72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568" y="2212590"/>
            <a:ext cx="990655" cy="61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408" y="2174964"/>
            <a:ext cx="1060235" cy="65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533" y="3915416"/>
            <a:ext cx="1123235" cy="711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8" y="3834914"/>
            <a:ext cx="1038453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6358231" y="1674674"/>
            <a:ext cx="2592287" cy="646331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r>
              <a:rPr lang="he-IL" dirty="0">
                <a:solidFill>
                  <a:schemeClr val="bg1"/>
                </a:solidFill>
              </a:rPr>
              <a:t>הצגת טענות בהכללה ובצורה ברורה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מתן הצדקות באמצעות הסברים,</a:t>
            </a: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he-IL" dirty="0">
                <a:solidFill>
                  <a:schemeClr val="bg1"/>
                </a:solidFill>
              </a:rPr>
              <a:t>    נימוקים ודוגמאות.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22429" y="3276495"/>
            <a:ext cx="3186683" cy="1754326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r>
              <a:rPr lang="he-IL" dirty="0">
                <a:solidFill>
                  <a:schemeClr val="bg1"/>
                </a:solidFill>
              </a:rPr>
              <a:t>מודעות לבחירות הלשוניות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שימוש במשלב לשוני הולם. 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שימוש בלשון תקינה, בהירה וברורה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הימנעות משימוש בלשון גנאי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שימוש באמצעים רטוריים מותאמים לדיון ולהצגת הטיעונים בו:</a:t>
            </a: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he-IL" dirty="0">
                <a:solidFill>
                  <a:schemeClr val="bg1"/>
                </a:solidFill>
              </a:rPr>
              <a:t>פנייה לנמענים, חזרה, שאלה רטורית, ציטוט, מילים טעונות, לשון ציורית, שימוש בגוף ראשון וסיפור אישי.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424" y="1458650"/>
            <a:ext cx="3168352" cy="646331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r>
              <a:rPr lang="he-IL" dirty="0">
                <a:solidFill>
                  <a:schemeClr val="bg1"/>
                </a:solidFill>
              </a:rPr>
              <a:t>לקיחת תור בדיבור בנקודות המתאימות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לקיחת תור לפחות 3 פעמים בדיון 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קישור הדברים לדברי המשתתפים  האחרים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152040" y="5229200"/>
            <a:ext cx="2848960" cy="1046440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r>
              <a:rPr lang="he-IL" dirty="0">
                <a:solidFill>
                  <a:schemeClr val="bg1"/>
                </a:solidFill>
              </a:rPr>
              <a:t>דרכי שיתוף הפעולה של הקבוצה 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הערכה כללית של הדיון 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הדיון מתמקד בנושא ללא סטיות.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הדיון קולח </a:t>
            </a:r>
            <a:r>
              <a:rPr lang="he-IL" dirty="0" smtClean="0">
                <a:solidFill>
                  <a:schemeClr val="bg1"/>
                </a:solidFill>
              </a:rPr>
              <a:t>ורציף. 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חלוקת הזמן בין המשתתפים </a:t>
            </a:r>
            <a:r>
              <a:rPr lang="he-IL" dirty="0" smtClean="0">
                <a:solidFill>
                  <a:schemeClr val="bg1"/>
                </a:solidFill>
              </a:rPr>
              <a:t>מאוזנת.</a:t>
            </a:r>
            <a:endParaRPr lang="he-IL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3512" y="4410978"/>
            <a:ext cx="2794352" cy="1754326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r>
              <a:rPr lang="he-IL" dirty="0">
                <a:solidFill>
                  <a:schemeClr val="bg1"/>
                </a:solidFill>
              </a:rPr>
              <a:t>האם הקשיבו המתווכחים זה לזה?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האם היו תופעות של השתלטות על הדיון? בטון או במשך הזמן? 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האם היו התפרצויות לדברי האחרים? האם היו פגיעות אישיות?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עד כמה התקדם הדיון וזרם? 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האם הייתה בדיון התפתחות הגיונית?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האם המשתתפים התעניינו זה בזה?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he-IL" dirty="0">
                <a:solidFill>
                  <a:schemeClr val="bg1"/>
                </a:solidFill>
              </a:rPr>
              <a:t>האם ניתן היה לשכנע בדיון? </a:t>
            </a:r>
            <a:r>
              <a:rPr lang="he-IL" dirty="0" smtClean="0">
                <a:solidFill>
                  <a:schemeClr val="bg1"/>
                </a:solidFill>
              </a:rPr>
              <a:t>נמקו.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9" name="Picture 12" descr="חזרה.pn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2424" y="372622"/>
            <a:ext cx="620688" cy="620688"/>
          </a:xfrm>
          <a:prstGeom prst="rect">
            <a:avLst/>
          </a:prstGeom>
        </p:spPr>
      </p:pic>
      <p:sp>
        <p:nvSpPr>
          <p:cNvPr id="25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5344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26" name="מלבן 25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5107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81000">
              <a:srgbClr val="21D6E0"/>
            </a:gs>
            <a:gs pos="78000">
              <a:srgbClr val="0087E6"/>
            </a:gs>
            <a:gs pos="88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/>
          <p:nvPr/>
        </p:nvSpPr>
        <p:spPr>
          <a:xfrm>
            <a:off x="3203848" y="3021904"/>
            <a:ext cx="1305111" cy="1060299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צורה חופשית 8"/>
          <p:cNvSpPr/>
          <p:nvPr/>
        </p:nvSpPr>
        <p:spPr>
          <a:xfrm>
            <a:off x="3203848" y="4082205"/>
            <a:ext cx="1305111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dirty="0" smtClean="0">
                <a:solidFill>
                  <a:srgbClr val="002060"/>
                </a:solidFill>
              </a:rPr>
              <a:t>מבנה</a:t>
            </a:r>
            <a:endParaRPr lang="he-IL" sz="1400" b="1" dirty="0">
              <a:solidFill>
                <a:srgbClr val="002060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4639525" y="3021904"/>
            <a:ext cx="1305111" cy="106029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צורה חופשית 10"/>
          <p:cNvSpPr/>
          <p:nvPr/>
        </p:nvSpPr>
        <p:spPr>
          <a:xfrm>
            <a:off x="4639525" y="4082205"/>
            <a:ext cx="1305111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dirty="0">
                <a:solidFill>
                  <a:srgbClr val="002060"/>
                </a:solidFill>
              </a:rPr>
              <a:t>לשון </a:t>
            </a:r>
          </a:p>
        </p:txBody>
      </p:sp>
      <p:sp>
        <p:nvSpPr>
          <p:cNvPr id="12" name="מלבן מעוגל 11"/>
          <p:cNvSpPr/>
          <p:nvPr/>
        </p:nvSpPr>
        <p:spPr>
          <a:xfrm>
            <a:off x="6075201" y="3021904"/>
            <a:ext cx="1305111" cy="106029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צורה חופשית 12"/>
          <p:cNvSpPr/>
          <p:nvPr/>
        </p:nvSpPr>
        <p:spPr>
          <a:xfrm>
            <a:off x="6075201" y="4082205"/>
            <a:ext cx="1305111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dirty="0" smtClean="0">
                <a:solidFill>
                  <a:srgbClr val="002060"/>
                </a:solidFill>
              </a:rPr>
              <a:t>תוכן</a:t>
            </a:r>
            <a:endParaRPr lang="he-IL" sz="1400" b="1" kern="12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בתוך הקלחת,דמויות מצוירות,מטאפורה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410" r="971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598" y="3264021"/>
            <a:ext cx="1013152" cy="72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478" y="3303765"/>
            <a:ext cx="990655" cy="61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318" y="3266139"/>
            <a:ext cx="1060235" cy="65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4573276" y="2319477"/>
            <a:ext cx="4320479" cy="523220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76200">
            <a:solidFill>
              <a:schemeClr val="accent6">
                <a:lumMod val="75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pPr fontAlgn="t">
              <a:buClr>
                <a:schemeClr val="accent6">
                  <a:lumMod val="75000"/>
                </a:schemeClr>
              </a:buClr>
              <a:buSzPct val="122000"/>
            </a:pPr>
            <a:r>
              <a:rPr lang="he-IL" sz="1400" dirty="0" smtClean="0">
                <a:solidFill>
                  <a:schemeClr val="bg1"/>
                </a:solidFill>
              </a:rPr>
              <a:t>האם כל הטקסט ממוקד בסיבות לקניית מוצר ישראלי? </a:t>
            </a:r>
          </a:p>
          <a:p>
            <a:pPr fontAlgn="t">
              <a:buClr>
                <a:schemeClr val="accent6">
                  <a:lumMod val="75000"/>
                </a:schemeClr>
              </a:buClr>
              <a:buSzPct val="122000"/>
            </a:pPr>
            <a:r>
              <a:rPr lang="he-IL" sz="1400" dirty="0">
                <a:solidFill>
                  <a:schemeClr val="bg1"/>
                </a:solidFill>
              </a:rPr>
              <a:t>האם כל הסיבות מופיעות בטקסט</a:t>
            </a:r>
            <a:r>
              <a:rPr lang="he-IL" sz="1400" dirty="0" smtClean="0">
                <a:solidFill>
                  <a:schemeClr val="bg1"/>
                </a:solidFill>
              </a:rPr>
              <a:t>?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719815" y="4551075"/>
            <a:ext cx="5037565" cy="1600438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76200">
            <a:solidFill>
              <a:schemeClr val="accent6">
                <a:lumMod val="75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pPr>
              <a:buClr>
                <a:schemeClr val="accent6">
                  <a:lumMod val="75000"/>
                </a:schemeClr>
              </a:buClr>
              <a:buSzPct val="122000"/>
            </a:pPr>
            <a:r>
              <a:rPr lang="he-IL" sz="1400" dirty="0" smtClean="0">
                <a:solidFill>
                  <a:schemeClr val="bg1"/>
                </a:solidFill>
              </a:rPr>
              <a:t>האם המשלב </a:t>
            </a:r>
            <a:r>
              <a:rPr lang="he-IL" sz="1400" dirty="0">
                <a:solidFill>
                  <a:schemeClr val="bg1"/>
                </a:solidFill>
              </a:rPr>
              <a:t>לשוני </a:t>
            </a:r>
            <a:r>
              <a:rPr lang="he-IL" sz="1400" dirty="0" smtClean="0">
                <a:solidFill>
                  <a:schemeClr val="bg1"/>
                </a:solidFill>
              </a:rPr>
              <a:t>הולם</a:t>
            </a:r>
            <a:r>
              <a:rPr lang="he-IL" sz="1400" dirty="0">
                <a:solidFill>
                  <a:schemeClr val="bg1"/>
                </a:solidFill>
              </a:rPr>
              <a:t>?</a:t>
            </a:r>
            <a:endParaRPr lang="en-US" sz="1400" dirty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75000"/>
                </a:schemeClr>
              </a:buClr>
              <a:buSzPct val="122000"/>
            </a:pPr>
            <a:r>
              <a:rPr lang="he-IL" sz="1400" dirty="0" smtClean="0">
                <a:solidFill>
                  <a:schemeClr val="bg1"/>
                </a:solidFill>
              </a:rPr>
              <a:t>האם המילה </a:t>
            </a:r>
            <a:r>
              <a:rPr lang="he-IL" sz="1400" dirty="0">
                <a:solidFill>
                  <a:schemeClr val="bg1"/>
                </a:solidFill>
              </a:rPr>
              <a:t>"</a:t>
            </a:r>
            <a:r>
              <a:rPr lang="he-IL" sz="1400" dirty="0" smtClean="0">
                <a:solidFill>
                  <a:schemeClr val="bg1"/>
                </a:solidFill>
              </a:rPr>
              <a:t>סיבה" </a:t>
            </a:r>
            <a:r>
              <a:rPr lang="he-IL" sz="1400" dirty="0">
                <a:solidFill>
                  <a:schemeClr val="bg1"/>
                </a:solidFill>
              </a:rPr>
              <a:t>(או </a:t>
            </a:r>
            <a:r>
              <a:rPr lang="he-IL" sz="1400" dirty="0" smtClean="0">
                <a:solidFill>
                  <a:schemeClr val="bg1"/>
                </a:solidFill>
              </a:rPr>
              <a:t>מילים, כגון "גורם", "מניע", "נימוק", "טעם") בולטת בטקסט? .</a:t>
            </a:r>
          </a:p>
          <a:p>
            <a:pPr>
              <a:buClr>
                <a:schemeClr val="accent6">
                  <a:lumMod val="75000"/>
                </a:schemeClr>
              </a:buClr>
              <a:buSzPct val="122000"/>
            </a:pPr>
            <a:r>
              <a:rPr lang="he-IL" sz="1400" dirty="0" smtClean="0">
                <a:solidFill>
                  <a:schemeClr val="bg1"/>
                </a:solidFill>
              </a:rPr>
              <a:t>האם </a:t>
            </a:r>
            <a:r>
              <a:rPr lang="he-IL" sz="1400" dirty="0">
                <a:solidFill>
                  <a:schemeClr val="bg1"/>
                </a:solidFill>
              </a:rPr>
              <a:t>הלשון </a:t>
            </a:r>
            <a:r>
              <a:rPr lang="he-IL" sz="1400" dirty="0" smtClean="0">
                <a:solidFill>
                  <a:schemeClr val="bg1"/>
                </a:solidFill>
              </a:rPr>
              <a:t>תקינה? </a:t>
            </a:r>
            <a:r>
              <a:rPr lang="he-IL" sz="1400" dirty="0">
                <a:solidFill>
                  <a:schemeClr val="bg1"/>
                </a:solidFill>
              </a:rPr>
              <a:t>האם השתמשתם </a:t>
            </a:r>
            <a:r>
              <a:rPr lang="he-IL" sz="1400" dirty="0" smtClean="0">
                <a:solidFill>
                  <a:schemeClr val="bg1"/>
                </a:solidFill>
              </a:rPr>
              <a:t>בצורה תקינה בלשון </a:t>
            </a:r>
            <a:r>
              <a:rPr lang="he-IL" sz="1400" dirty="0">
                <a:solidFill>
                  <a:schemeClr val="bg1"/>
                </a:solidFill>
              </a:rPr>
              <a:t>זכר ונקבה? </a:t>
            </a:r>
            <a:endParaRPr lang="he-IL" sz="14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75000"/>
                </a:schemeClr>
              </a:buClr>
              <a:buSzPct val="122000"/>
            </a:pPr>
            <a:r>
              <a:rPr lang="he-IL" sz="1400" dirty="0" smtClean="0">
                <a:solidFill>
                  <a:schemeClr val="bg1"/>
                </a:solidFill>
              </a:rPr>
              <a:t>האם </a:t>
            </a:r>
            <a:r>
              <a:rPr lang="he-IL" sz="1400" dirty="0">
                <a:solidFill>
                  <a:schemeClr val="bg1"/>
                </a:solidFill>
              </a:rPr>
              <a:t>מופיעות נקודות בסופי משפטים? </a:t>
            </a:r>
            <a:endParaRPr lang="en-US" sz="1400" dirty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75000"/>
                </a:schemeClr>
              </a:buClr>
              <a:buSzPct val="122000"/>
            </a:pP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7368" y="1181651"/>
            <a:ext cx="3648965" cy="2031325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76200">
            <a:solidFill>
              <a:schemeClr val="accent6">
                <a:lumMod val="75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pPr fontAlgn="t">
              <a:buClr>
                <a:schemeClr val="accent6">
                  <a:lumMod val="75000"/>
                </a:schemeClr>
              </a:buClr>
              <a:buSzPct val="122000"/>
            </a:pPr>
            <a:r>
              <a:rPr lang="he-IL" sz="1400" dirty="0">
                <a:solidFill>
                  <a:schemeClr val="bg1"/>
                </a:solidFill>
              </a:rPr>
              <a:t>האם יש הבחנה בין  החלק הפותח לגוף הטקסט? </a:t>
            </a:r>
            <a:endParaRPr lang="en-US" sz="1400" dirty="0">
              <a:solidFill>
                <a:schemeClr val="bg1"/>
              </a:solidFill>
            </a:endParaRPr>
          </a:p>
          <a:p>
            <a:pPr fontAlgn="t">
              <a:buClr>
                <a:schemeClr val="accent6">
                  <a:lumMod val="75000"/>
                </a:schemeClr>
              </a:buClr>
              <a:buSzPct val="122000"/>
            </a:pPr>
            <a:r>
              <a:rPr lang="he-IL" sz="1400" dirty="0">
                <a:solidFill>
                  <a:schemeClr val="bg1"/>
                </a:solidFill>
              </a:rPr>
              <a:t>האם בגוף הטקסט אפשר להבחין במספר חוליות עצמאיות שכל אחת מוסיפה מידע חדש בנושא הסיבות?</a:t>
            </a:r>
            <a:endParaRPr lang="en-US" sz="1400" dirty="0">
              <a:solidFill>
                <a:schemeClr val="bg1"/>
              </a:solidFill>
            </a:endParaRPr>
          </a:p>
          <a:p>
            <a:pPr fontAlgn="t">
              <a:buClr>
                <a:schemeClr val="accent6">
                  <a:lumMod val="75000"/>
                </a:schemeClr>
              </a:buClr>
              <a:buSzPct val="122000"/>
            </a:pPr>
            <a:r>
              <a:rPr lang="he-IL" sz="1400" dirty="0">
                <a:solidFill>
                  <a:schemeClr val="bg1"/>
                </a:solidFill>
              </a:rPr>
              <a:t>האם בגוף הטקסט מוצג מערך </a:t>
            </a:r>
            <a:r>
              <a:rPr lang="he-IL" sz="1400" dirty="0" smtClean="0">
                <a:solidFill>
                  <a:schemeClr val="bg1"/>
                </a:solidFill>
              </a:rPr>
              <a:t>הסיבות  בצורה </a:t>
            </a:r>
            <a:r>
              <a:rPr lang="he-IL" sz="1400" dirty="0">
                <a:solidFill>
                  <a:schemeClr val="bg1"/>
                </a:solidFill>
              </a:rPr>
              <a:t> מאורגנת ושיטתית</a:t>
            </a:r>
            <a:r>
              <a:rPr lang="he-IL" sz="1400" dirty="0" smtClean="0">
                <a:solidFill>
                  <a:schemeClr val="bg1"/>
                </a:solidFill>
              </a:rPr>
              <a:t>?</a:t>
            </a:r>
          </a:p>
          <a:p>
            <a:pPr fontAlgn="t">
              <a:buClr>
                <a:schemeClr val="accent6">
                  <a:lumMod val="75000"/>
                </a:schemeClr>
              </a:buClr>
              <a:buSzPct val="122000"/>
            </a:pPr>
            <a:r>
              <a:rPr lang="he-IL" sz="1400" dirty="0">
                <a:solidFill>
                  <a:schemeClr val="bg1"/>
                </a:solidFill>
              </a:rPr>
              <a:t>האם הטקסט "מתקדם" ללא חזרות מיותרות? </a:t>
            </a:r>
          </a:p>
          <a:p>
            <a:pPr fontAlgn="t">
              <a:buClr>
                <a:schemeClr val="accent6">
                  <a:lumMod val="75000"/>
                </a:schemeClr>
              </a:buClr>
              <a:buSzPct val="122000"/>
            </a:pPr>
            <a:endParaRPr lang="he-IL" sz="1400" dirty="0">
              <a:solidFill>
                <a:schemeClr val="bg1"/>
              </a:solidFill>
            </a:endParaRPr>
          </a:p>
        </p:txBody>
      </p:sp>
      <p:pic>
        <p:nvPicPr>
          <p:cNvPr id="29" name="Picture 12" descr="חזרה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424" y="44624"/>
            <a:ext cx="620688" cy="620688"/>
          </a:xfrm>
          <a:prstGeom prst="rect">
            <a:avLst/>
          </a:prstGeom>
        </p:spPr>
      </p:pic>
      <p:sp>
        <p:nvSpPr>
          <p:cNvPr id="26" name="כותרת 1"/>
          <p:cNvSpPr txBox="1">
            <a:spLocks/>
          </p:cNvSpPr>
          <p:nvPr/>
        </p:nvSpPr>
        <p:spPr>
          <a:xfrm>
            <a:off x="1568715" y="548680"/>
            <a:ext cx="6099629" cy="516638"/>
          </a:xfrm>
          <a:prstGeom prst="rect">
            <a:avLst/>
          </a:prstGeom>
          <a:ln w="76200">
            <a:solidFill>
              <a:srgbClr val="E46C0A">
                <a:alpha val="72941"/>
              </a:srgbClr>
            </a:solidFill>
          </a:ln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000" b="1" dirty="0" smtClean="0">
                <a:solidFill>
                  <a:srgbClr val="002060"/>
                </a:solidFill>
              </a:rPr>
              <a:t>בודקים את תוצר הכתיבה הממוזג – האם המיזוג בוצע כהלכה?</a:t>
            </a:r>
            <a:endParaRPr lang="he-IL" sz="2000" b="1" dirty="0">
              <a:solidFill>
                <a:srgbClr val="002060"/>
              </a:solidFill>
            </a:endParaRPr>
          </a:p>
        </p:txBody>
      </p:sp>
      <p:sp>
        <p:nvSpPr>
          <p:cNvPr id="16" name="מלבן מעוגל 15"/>
          <p:cNvSpPr/>
          <p:nvPr/>
        </p:nvSpPr>
        <p:spPr>
          <a:xfrm>
            <a:off x="1826729" y="3016773"/>
            <a:ext cx="1233103" cy="106029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" name="TextBox 1"/>
          <p:cNvSpPr txBox="1"/>
          <p:nvPr/>
        </p:nvSpPr>
        <p:spPr>
          <a:xfrm>
            <a:off x="372768" y="4576782"/>
            <a:ext cx="2420655" cy="738664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76200">
            <a:solidFill>
              <a:schemeClr val="accent6">
                <a:lumMod val="75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400" b="1">
                <a:solidFill>
                  <a:schemeClr val="bg1"/>
                </a:solidFill>
              </a:defRPr>
            </a:lvl1pPr>
          </a:lstStyle>
          <a:p>
            <a:pPr>
              <a:buClr>
                <a:schemeClr val="accent6">
                  <a:lumMod val="75000"/>
                </a:schemeClr>
              </a:buClr>
              <a:buSzPct val="122000"/>
            </a:pPr>
            <a:r>
              <a:rPr lang="he-IL" dirty="0"/>
              <a:t>האם מקורות המידע מאוזכרים (רצוי בסוגריים) </a:t>
            </a:r>
            <a:r>
              <a:rPr lang="he-IL" dirty="0" smtClean="0"/>
              <a:t>?</a:t>
            </a:r>
            <a:endParaRPr lang="en-US" dirty="0"/>
          </a:p>
          <a:p>
            <a:pPr marL="0" indent="0">
              <a:buClr>
                <a:schemeClr val="accent6">
                  <a:lumMod val="75000"/>
                </a:schemeClr>
              </a:buClr>
              <a:buSzPct val="122000"/>
              <a:buNone/>
            </a:pPr>
            <a:r>
              <a:rPr lang="he-IL" dirty="0"/>
              <a:t> </a:t>
            </a:r>
            <a:endParaRPr lang="en-US" dirty="0"/>
          </a:p>
        </p:txBody>
      </p:sp>
      <p:pic>
        <p:nvPicPr>
          <p:cNvPr id="2050" name="Picture 2" descr="C:\Users\Student\AppData\Local\Microsoft\Windows\Temporary Internet Files\Content.IE5\D0P784L9\MC900229705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640" y="3142261"/>
            <a:ext cx="986184" cy="81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צורה חופשית 21"/>
          <p:cNvSpPr/>
          <p:nvPr/>
        </p:nvSpPr>
        <p:spPr>
          <a:xfrm>
            <a:off x="1817762" y="4082205"/>
            <a:ext cx="1242070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dirty="0" smtClean="0">
                <a:solidFill>
                  <a:srgbClr val="002060"/>
                </a:solidFill>
              </a:rPr>
              <a:t>מהימנות ואתיקה</a:t>
            </a:r>
            <a:endParaRPr lang="he-IL" sz="1400" b="1" kern="1200" dirty="0">
              <a:solidFill>
                <a:srgbClr val="002060"/>
              </a:solidFill>
            </a:endParaRPr>
          </a:p>
        </p:txBody>
      </p:sp>
      <p:sp>
        <p:nvSpPr>
          <p:cNvPr id="23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238598" y="6492875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24" name="מלבן 23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669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20" grpId="0" animBg="1"/>
      <p:bldP spid="20" grpId="1" animBg="1"/>
      <p:bldP spid="21" grpId="0" animBg="1"/>
      <p:bldP spid="21" grpId="1" animBg="1"/>
      <p:bldP spid="2" grpId="0" animBg="1"/>
      <p:bldP spid="2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81000">
              <a:srgbClr val="21D6E0"/>
            </a:gs>
            <a:gs pos="78000">
              <a:srgbClr val="0087E6"/>
            </a:gs>
            <a:gs pos="88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1836840401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מלבן מעוגל 8"/>
          <p:cNvSpPr/>
          <p:nvPr/>
        </p:nvSpPr>
        <p:spPr>
          <a:xfrm>
            <a:off x="2480502" y="1797768"/>
            <a:ext cx="1305111" cy="1060299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צורה חופשית 9"/>
          <p:cNvSpPr/>
          <p:nvPr/>
        </p:nvSpPr>
        <p:spPr>
          <a:xfrm>
            <a:off x="2480502" y="2858069"/>
            <a:ext cx="1305111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dirty="0" smtClean="0">
                <a:solidFill>
                  <a:srgbClr val="002060"/>
                </a:solidFill>
              </a:rPr>
              <a:t>מהו תוצר מיזוג?</a:t>
            </a:r>
            <a:endParaRPr lang="he-IL" sz="1400" b="1" dirty="0">
              <a:solidFill>
                <a:srgbClr val="002060"/>
              </a:solidFill>
            </a:endParaRPr>
          </a:p>
        </p:txBody>
      </p:sp>
      <p:sp>
        <p:nvSpPr>
          <p:cNvPr id="11" name="מלבן מעוגל 10"/>
          <p:cNvSpPr/>
          <p:nvPr/>
        </p:nvSpPr>
        <p:spPr>
          <a:xfrm>
            <a:off x="3916179" y="1797768"/>
            <a:ext cx="1305111" cy="106029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צורה חופשית 11"/>
          <p:cNvSpPr/>
          <p:nvPr/>
        </p:nvSpPr>
        <p:spPr>
          <a:xfrm>
            <a:off x="3916179" y="2858069"/>
            <a:ext cx="1305111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dirty="0" smtClean="0">
                <a:solidFill>
                  <a:srgbClr val="002060"/>
                </a:solidFill>
              </a:rPr>
              <a:t>כיצד ממזגים מידע?</a:t>
            </a:r>
            <a:endParaRPr lang="he-IL" sz="1400" b="1" dirty="0">
              <a:solidFill>
                <a:srgbClr val="002060"/>
              </a:solidFill>
            </a:endParaRPr>
          </a:p>
        </p:txBody>
      </p:sp>
      <p:sp>
        <p:nvSpPr>
          <p:cNvPr id="13" name="מלבן מעוגל 12"/>
          <p:cNvSpPr/>
          <p:nvPr/>
        </p:nvSpPr>
        <p:spPr>
          <a:xfrm>
            <a:off x="5351855" y="1797768"/>
            <a:ext cx="1305111" cy="106029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צורה חופשית 13"/>
          <p:cNvSpPr/>
          <p:nvPr/>
        </p:nvSpPr>
        <p:spPr>
          <a:xfrm>
            <a:off x="5351855" y="2858069"/>
            <a:ext cx="1305111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dirty="0" smtClean="0">
                <a:solidFill>
                  <a:srgbClr val="002060"/>
                </a:solidFill>
              </a:rPr>
              <a:t>מהו מיזוג מקורות מידע?</a:t>
            </a:r>
            <a:endParaRPr lang="he-IL" sz="1400" b="1" kern="1200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1560" y="4077072"/>
            <a:ext cx="7488832" cy="2893100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pPr marL="0" indent="0">
              <a:buNone/>
            </a:pPr>
            <a:r>
              <a:rPr lang="he-IL" sz="1400" dirty="0"/>
              <a:t>מיזוג מקורות מידע הוא פעולה מורכבת של קריאה </a:t>
            </a:r>
            <a:r>
              <a:rPr lang="he-IL" sz="1400" dirty="0" smtClean="0"/>
              <a:t> (ו/או האזנה) וכתיבה </a:t>
            </a:r>
            <a:r>
              <a:rPr lang="he-IL" sz="1400" dirty="0"/>
              <a:t>הכוללת מספר שלבים:</a:t>
            </a:r>
            <a:endParaRPr lang="en-US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400" dirty="0"/>
              <a:t>מבינים את נושא הכתיבה או את השאלה שצריך לענות עליה </a:t>
            </a:r>
            <a:endParaRPr lang="en-US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400" dirty="0"/>
              <a:t>בונים כלי מארגן לאיסוף המידע (היצג גרפי מסוג טבלה, מפה), לאור נושא הכתיבה או לשאלה שצריך לענות עליה. </a:t>
            </a:r>
            <a:endParaRPr lang="en-US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400" dirty="0"/>
              <a:t>קוראים את מקורות </a:t>
            </a:r>
            <a:r>
              <a:rPr lang="he-IL" sz="1400" dirty="0" smtClean="0"/>
              <a:t>המידע ו/או מאזינים להם. </a:t>
            </a:r>
            <a:r>
              <a:rPr lang="he-IL" sz="1400" dirty="0"/>
              <a:t>בוררים מהם את התכנים המתאימים לנושא הכתיבה ולהיצג הגרפי.</a:t>
            </a:r>
            <a:endParaRPr lang="en-US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400" dirty="0"/>
              <a:t>מסכמים את התכנים המתאימים בהיצג הגרפי. </a:t>
            </a:r>
            <a:endParaRPr lang="en-US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400" dirty="0" smtClean="0"/>
              <a:t>מתקנים ומשפרים את ההיצג הגרפי: מאחדים מידע ומשמיטים ומידע עודף</a:t>
            </a:r>
            <a:r>
              <a:rPr lang="en-US" sz="1400" dirty="0" smtClean="0"/>
              <a:t>;</a:t>
            </a:r>
            <a:r>
              <a:rPr lang="he-IL" sz="1400" dirty="0" smtClean="0"/>
              <a:t> קובעים עיקרון מארגן להצגת הנושא.</a:t>
            </a:r>
            <a:endParaRPr lang="en-US" sz="14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400" dirty="0" smtClean="0"/>
              <a:t>כותבים </a:t>
            </a:r>
            <a:r>
              <a:rPr lang="he-IL" sz="1400" dirty="0"/>
              <a:t>טקסט לאור ההיצג הגרפי. קובעים את סדר הצגת </a:t>
            </a:r>
            <a:r>
              <a:rPr lang="he-IL" sz="1400" dirty="0" smtClean="0"/>
              <a:t>התכנים  </a:t>
            </a:r>
            <a:r>
              <a:rPr lang="he-IL" sz="1400" dirty="0"/>
              <a:t>ואת דרכי הקישור בין </a:t>
            </a:r>
            <a:r>
              <a:rPr lang="he-IL" sz="1400" dirty="0" smtClean="0"/>
              <a:t>רכיבי התוכן השונים. </a:t>
            </a:r>
            <a:endParaRPr lang="en-US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400" dirty="0"/>
              <a:t>משכתבים ועורכים את </a:t>
            </a:r>
            <a:r>
              <a:rPr lang="he-IL" sz="1400" dirty="0" smtClean="0"/>
              <a:t>הטקסט. </a:t>
            </a:r>
            <a:endParaRPr lang="en-US" sz="1400" dirty="0"/>
          </a:p>
          <a:p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732240" y="2295458"/>
            <a:ext cx="2382091" cy="830997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pPr algn="just"/>
            <a:r>
              <a:rPr lang="he-IL" dirty="0"/>
              <a:t>מיזוג מקורות מידע הוא פעולה שבה פיסות מידע ממקורות שונים </a:t>
            </a:r>
            <a:r>
              <a:rPr lang="he-IL" dirty="0" smtClean="0"/>
              <a:t>מתקבצות </a:t>
            </a:r>
            <a:r>
              <a:rPr lang="he-IL" dirty="0"/>
              <a:t>לטקסט אחד לכיד </a:t>
            </a:r>
            <a:r>
              <a:rPr lang="he-IL" dirty="0" smtClean="0"/>
              <a:t>ומקושר.</a:t>
            </a:r>
            <a:endParaRPr lang="en-US" dirty="0"/>
          </a:p>
        </p:txBody>
      </p:sp>
      <p:sp>
        <p:nvSpPr>
          <p:cNvPr id="25" name="כותרת 1"/>
          <p:cNvSpPr txBox="1">
            <a:spLocks/>
          </p:cNvSpPr>
          <p:nvPr/>
        </p:nvSpPr>
        <p:spPr>
          <a:xfrm>
            <a:off x="453934" y="672951"/>
            <a:ext cx="8229600" cy="523220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285750" lvl="0" indent="-285750">
              <a:buClr>
                <a:srgbClr val="990000"/>
              </a:buClr>
              <a:buFont typeface="Arial" panose="020B0604020202020204" pitchFamily="34" charset="0"/>
              <a:buChar char="•"/>
              <a:defRPr sz="1400" b="1"/>
            </a:lvl1pPr>
          </a:lstStyle>
          <a:p>
            <a:pPr marL="0" indent="0" algn="ctr">
              <a:buNone/>
            </a:pPr>
            <a:r>
              <a:rPr lang="he-IL" sz="2800" dirty="0"/>
              <a:t>מיזוג מקורות מידע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0" y="2341329"/>
            <a:ext cx="2375248" cy="1015663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r>
              <a:rPr lang="he-IL" dirty="0"/>
              <a:t>טקסט חדש לכיד ומקושר המתאים לדרישת הכתיבה.   </a:t>
            </a:r>
            <a:endParaRPr lang="en-US" dirty="0"/>
          </a:p>
          <a:p>
            <a:r>
              <a:rPr lang="he-IL" dirty="0"/>
              <a:t>בטקסט יש מקום לאזכר בסוגריים את המקורות ששימשו בסיס לכתיבה. </a:t>
            </a:r>
            <a:endParaRPr lang="en-US" dirty="0"/>
          </a:p>
        </p:txBody>
      </p:sp>
      <p:pic>
        <p:nvPicPr>
          <p:cNvPr id="1028" name="Picture 4" descr="C:\Users\David\AppData\Local\Microsoft\Windows\Temporary Internet Files\Content.IE5\YZB1S0D3\MC90044190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9780" y="1844824"/>
            <a:ext cx="976436" cy="957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avid\AppData\Local\Microsoft\Windows\Temporary Internet Files\Content.IE5\WXNZ7GTT\MC900440386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720" y="1895040"/>
            <a:ext cx="1313304" cy="105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avid\AppData\Local\Microsoft\Windows\Temporary Internet Files\Content.IE5\ZWT2X41Z\MC90044195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965915"/>
            <a:ext cx="1017922" cy="74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 descr="חזרה.png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2424" y="12582"/>
            <a:ext cx="620688" cy="620688"/>
          </a:xfrm>
          <a:prstGeom prst="rect">
            <a:avLst/>
          </a:prstGeom>
        </p:spPr>
      </p:pic>
      <p:sp>
        <p:nvSpPr>
          <p:cNvPr id="17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20" name="מלבן 19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6421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19" grpId="2" animBg="1"/>
      <p:bldP spid="26" grpId="0" animBg="1"/>
      <p:bldP spid="2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81000">
              <a:srgbClr val="21D6E0"/>
            </a:gs>
            <a:gs pos="78000">
              <a:srgbClr val="0087E6"/>
            </a:gs>
            <a:gs pos="88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3947030730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מלבן מעוגל 8"/>
          <p:cNvSpPr/>
          <p:nvPr/>
        </p:nvSpPr>
        <p:spPr>
          <a:xfrm>
            <a:off x="2480502" y="1797768"/>
            <a:ext cx="1305111" cy="1060299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צורה חופשית 9"/>
          <p:cNvSpPr/>
          <p:nvPr/>
        </p:nvSpPr>
        <p:spPr>
          <a:xfrm>
            <a:off x="2480502" y="2858069"/>
            <a:ext cx="1305111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dirty="0" smtClean="0">
                <a:solidFill>
                  <a:srgbClr val="002060"/>
                </a:solidFill>
              </a:rPr>
              <a:t>מהו תוצר מיזוג?</a:t>
            </a:r>
            <a:endParaRPr lang="he-IL" sz="1400" b="1" dirty="0">
              <a:solidFill>
                <a:srgbClr val="002060"/>
              </a:solidFill>
            </a:endParaRPr>
          </a:p>
        </p:txBody>
      </p:sp>
      <p:sp>
        <p:nvSpPr>
          <p:cNvPr id="11" name="מלבן מעוגל 10"/>
          <p:cNvSpPr/>
          <p:nvPr/>
        </p:nvSpPr>
        <p:spPr>
          <a:xfrm>
            <a:off x="3916179" y="1797768"/>
            <a:ext cx="1305111" cy="106029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צורה חופשית 11"/>
          <p:cNvSpPr/>
          <p:nvPr/>
        </p:nvSpPr>
        <p:spPr>
          <a:xfrm>
            <a:off x="3916179" y="2858069"/>
            <a:ext cx="1305111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dirty="0" smtClean="0">
                <a:solidFill>
                  <a:srgbClr val="002060"/>
                </a:solidFill>
              </a:rPr>
              <a:t>כיצד ממזגים מידע?</a:t>
            </a:r>
            <a:endParaRPr lang="he-IL" sz="1400" b="1" dirty="0">
              <a:solidFill>
                <a:srgbClr val="002060"/>
              </a:solidFill>
            </a:endParaRPr>
          </a:p>
        </p:txBody>
      </p:sp>
      <p:sp>
        <p:nvSpPr>
          <p:cNvPr id="13" name="מלבן מעוגל 12"/>
          <p:cNvSpPr/>
          <p:nvPr/>
        </p:nvSpPr>
        <p:spPr>
          <a:xfrm>
            <a:off x="5351855" y="1797768"/>
            <a:ext cx="1305111" cy="106029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צורה חופשית 13"/>
          <p:cNvSpPr/>
          <p:nvPr/>
        </p:nvSpPr>
        <p:spPr>
          <a:xfrm>
            <a:off x="5351855" y="2858069"/>
            <a:ext cx="1305111" cy="570931"/>
          </a:xfrm>
          <a:custGeom>
            <a:avLst/>
            <a:gdLst>
              <a:gd name="connsiteX0" fmla="*/ 0 w 1107885"/>
              <a:gd name="connsiteY0" fmla="*/ 0 h 411025"/>
              <a:gd name="connsiteX1" fmla="*/ 1107885 w 1107885"/>
              <a:gd name="connsiteY1" fmla="*/ 0 h 411025"/>
              <a:gd name="connsiteX2" fmla="*/ 1107885 w 1107885"/>
              <a:gd name="connsiteY2" fmla="*/ 411025 h 411025"/>
              <a:gd name="connsiteX3" fmla="*/ 0 w 1107885"/>
              <a:gd name="connsiteY3" fmla="*/ 411025 h 411025"/>
              <a:gd name="connsiteX4" fmla="*/ 0 w 1107885"/>
              <a:gd name="connsiteY4" fmla="*/ 0 h 41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7885" h="411025">
                <a:moveTo>
                  <a:pt x="0" y="0"/>
                </a:moveTo>
                <a:lnTo>
                  <a:pt x="1107885" y="0"/>
                </a:lnTo>
                <a:lnTo>
                  <a:pt x="1107885" y="411025"/>
                </a:lnTo>
                <a:lnTo>
                  <a:pt x="0" y="4110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effectLst>
            <a:softEdge rad="31750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99568" rIns="99568" bIns="0" numCol="1" spcCol="1270" anchor="t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dirty="0" smtClean="0">
                <a:solidFill>
                  <a:srgbClr val="002060"/>
                </a:solidFill>
              </a:rPr>
              <a:t>מהו מיזוג מקורות מידע?</a:t>
            </a:r>
            <a:endParaRPr lang="he-IL" sz="1400" b="1" kern="1200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1560" y="4077072"/>
            <a:ext cx="7488832" cy="2893100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pPr marL="0" indent="0">
              <a:buNone/>
            </a:pPr>
            <a:r>
              <a:rPr lang="he-IL" sz="1400" dirty="0"/>
              <a:t>מיזוג מקורות מידע הוא פעולה מורכבת של קריאה </a:t>
            </a:r>
            <a:r>
              <a:rPr lang="he-IL" sz="1400" dirty="0" smtClean="0"/>
              <a:t> (ו/או האזנה) וכתיבה </a:t>
            </a:r>
            <a:r>
              <a:rPr lang="he-IL" sz="1400" dirty="0"/>
              <a:t>הכוללת מספר שלבים:</a:t>
            </a:r>
            <a:endParaRPr lang="en-US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400" dirty="0"/>
              <a:t>מבינים את נושא הכתיבה או את השאלה שצריך לענות </a:t>
            </a:r>
            <a:r>
              <a:rPr lang="he-IL" sz="1400" dirty="0" smtClean="0"/>
              <a:t>עליה. </a:t>
            </a:r>
            <a:endParaRPr lang="en-US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400" dirty="0"/>
              <a:t>בונים כלי מארגן לאיסוף המידע (היצג גרפי מסוג טבלה, מפה), לאור נושא הכתיבה או לשאלה שצריך לענות עליה. </a:t>
            </a:r>
            <a:endParaRPr lang="en-US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400" dirty="0"/>
              <a:t>קוראים את מקורות </a:t>
            </a:r>
            <a:r>
              <a:rPr lang="he-IL" sz="1400" dirty="0" smtClean="0"/>
              <a:t>המידע ו/או מאזינים להם. </a:t>
            </a:r>
            <a:r>
              <a:rPr lang="he-IL" sz="1400" dirty="0"/>
              <a:t>בוררים מהם את התכנים המתאימים לנושא הכתיבה ולהיצג הגרפי.</a:t>
            </a:r>
            <a:endParaRPr lang="en-US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400" dirty="0"/>
              <a:t>מסכמים את התכנים המתאימים בהיצג הגרפי. </a:t>
            </a:r>
            <a:endParaRPr lang="en-US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400" dirty="0"/>
              <a:t>מתקנים ומשפרים את ההיצג הגרפי: </a:t>
            </a:r>
            <a:r>
              <a:rPr lang="he-IL" sz="1400" dirty="0" smtClean="0"/>
              <a:t>מאחדים מידע ומשמיטים מידע עודף, </a:t>
            </a:r>
            <a:r>
              <a:rPr lang="he-IL" sz="1400" dirty="0">
                <a:solidFill>
                  <a:prstClr val="black"/>
                </a:solidFill>
              </a:rPr>
              <a:t>קובעים עיקרון מארגן להצגת </a:t>
            </a:r>
            <a:r>
              <a:rPr lang="he-IL" sz="1400" dirty="0" smtClean="0">
                <a:solidFill>
                  <a:prstClr val="black"/>
                </a:solidFill>
              </a:rPr>
              <a:t>הנושא.</a:t>
            </a:r>
            <a:endParaRPr lang="en-US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400" dirty="0"/>
              <a:t>כותבים טקסט לאור ההיצג הגרפי. קובעים את סדר הצגת </a:t>
            </a:r>
            <a:r>
              <a:rPr lang="he-IL" sz="1400" dirty="0" smtClean="0"/>
              <a:t>התכנים  </a:t>
            </a:r>
            <a:r>
              <a:rPr lang="he-IL" sz="1400" dirty="0"/>
              <a:t>ואת דרכי הקישור בין </a:t>
            </a:r>
            <a:r>
              <a:rPr lang="he-IL" sz="1400" dirty="0" smtClean="0"/>
              <a:t>רכיבי התוכן השונים. </a:t>
            </a:r>
            <a:endParaRPr lang="en-US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400" dirty="0"/>
              <a:t>משכתבים ועורכים את </a:t>
            </a:r>
            <a:r>
              <a:rPr lang="he-IL" sz="1400" dirty="0" smtClean="0"/>
              <a:t>הטקסט. </a:t>
            </a:r>
            <a:endParaRPr lang="en-US" sz="1400" dirty="0"/>
          </a:p>
          <a:p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732240" y="2295458"/>
            <a:ext cx="2382091" cy="646331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r>
              <a:rPr lang="he-IL" dirty="0" smtClean="0"/>
              <a:t>פעולה </a:t>
            </a:r>
            <a:r>
              <a:rPr lang="he-IL" dirty="0"/>
              <a:t>שבה פיסות מידע ממקורות שונים </a:t>
            </a:r>
            <a:r>
              <a:rPr lang="he-IL" dirty="0" smtClean="0"/>
              <a:t>מתקבצות  </a:t>
            </a:r>
            <a:r>
              <a:rPr lang="he-IL" dirty="0"/>
              <a:t>לטקסט אחד לכיד </a:t>
            </a:r>
            <a:r>
              <a:rPr lang="he-IL" dirty="0" smtClean="0"/>
              <a:t>ומקושר.</a:t>
            </a:r>
            <a:endParaRPr lang="en-US" dirty="0"/>
          </a:p>
        </p:txBody>
      </p:sp>
      <p:sp>
        <p:nvSpPr>
          <p:cNvPr id="25" name="כותרת 1"/>
          <p:cNvSpPr txBox="1">
            <a:spLocks/>
          </p:cNvSpPr>
          <p:nvPr/>
        </p:nvSpPr>
        <p:spPr>
          <a:xfrm>
            <a:off x="453934" y="672951"/>
            <a:ext cx="8229600" cy="523220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285750" lvl="0" indent="-285750">
              <a:buClr>
                <a:srgbClr val="990000"/>
              </a:buClr>
              <a:buFont typeface="Arial" panose="020B0604020202020204" pitchFamily="34" charset="0"/>
              <a:buChar char="•"/>
              <a:defRPr sz="1400" b="1"/>
            </a:lvl1pPr>
          </a:lstStyle>
          <a:p>
            <a:pPr marL="0" indent="0" algn="ctr">
              <a:buNone/>
            </a:pPr>
            <a:r>
              <a:rPr lang="he-IL" sz="2800" dirty="0"/>
              <a:t>מיזוג מקורות מידע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0" y="2341329"/>
            <a:ext cx="2375248" cy="1015663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r>
              <a:rPr lang="he-IL" dirty="0"/>
              <a:t>טקסט חדש לכיד ומקושר המתאים לדרישת הכתיבה.   </a:t>
            </a:r>
            <a:endParaRPr lang="en-US" dirty="0"/>
          </a:p>
          <a:p>
            <a:r>
              <a:rPr lang="he-IL" dirty="0"/>
              <a:t>בטקסט יש מקום לאזכר בסוגריים את המקורות ששימשו בסיס לכתיבה. </a:t>
            </a:r>
            <a:endParaRPr lang="en-US" dirty="0"/>
          </a:p>
        </p:txBody>
      </p:sp>
      <p:pic>
        <p:nvPicPr>
          <p:cNvPr id="1028" name="Picture 4" descr="C:\Users\David\AppData\Local\Microsoft\Windows\Temporary Internet Files\Content.IE5\YZB1S0D3\MC90044190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9780" y="1844824"/>
            <a:ext cx="976436" cy="957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avid\AppData\Local\Microsoft\Windows\Temporary Internet Files\Content.IE5\WXNZ7GTT\MC900440386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720" y="1895040"/>
            <a:ext cx="1313304" cy="105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avid\AppData\Local\Microsoft\Windows\Temporary Internet Files\Content.IE5\ZWT2X41Z\MC90044195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965915"/>
            <a:ext cx="1017922" cy="74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 descr="חזרה.png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2424" y="12582"/>
            <a:ext cx="620688" cy="620688"/>
          </a:xfrm>
          <a:prstGeom prst="rect">
            <a:avLst/>
          </a:prstGeom>
        </p:spPr>
      </p:pic>
      <p:sp>
        <p:nvSpPr>
          <p:cNvPr id="17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20" name="מלבן 19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5472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19" grpId="2" animBg="1"/>
      <p:bldP spid="26" grpId="0" animBg="1"/>
      <p:bldP spid="26" grpId="1" animBg="1"/>
    </p:bld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10484</TotalTime>
  <Words>1569</Words>
  <Application>Microsoft Office PowerPoint</Application>
  <PresentationFormat>‫הצגה על המסך (4:3)</PresentationFormat>
  <Paragraphs>334</Paragraphs>
  <Slides>18</Slides>
  <Notes>11</Notes>
  <HiddenSlides>0</HiddenSlides>
  <MMClips>0</MMClips>
  <ScaleCrop>false</ScaleCrop>
  <HeadingPairs>
    <vt:vector size="4" baseType="variant"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18</vt:i4>
      </vt:variant>
    </vt:vector>
  </HeadingPairs>
  <TitlesOfParts>
    <vt:vector size="20" baseType="lpstr">
      <vt:lpstr>ערכת נושא Office</vt:lpstr>
      <vt:lpstr>1_ערכת נושא Office</vt:lpstr>
      <vt:lpstr>מצגת של PowerPoint</vt:lpstr>
      <vt:lpstr>מצגת של PowerPoint</vt:lpstr>
      <vt:lpstr>מצגת של PowerPoint</vt:lpstr>
      <vt:lpstr>מצגת של PowerPoint</vt:lpstr>
      <vt:lpstr>מטרת היחידה</vt:lpstr>
      <vt:lpstr>מצגת של PowerPoint</vt:lpstr>
      <vt:lpstr>מבנה היחידה</vt:lpstr>
      <vt:lpstr>מצגת של PowerPoint</vt:lpstr>
      <vt:lpstr>הסיבות לבחירה במוצר ישראלי – ממזגים מידע  </vt:lpstr>
      <vt:lpstr>     מיזוג מקורות מידע – שלבי עבודה</vt:lpstr>
      <vt:lpstr>תמונה שווה אלף מילים</vt:lpstr>
      <vt:lpstr>היבטים</vt:lpstr>
      <vt:lpstr>היבטים</vt:lpstr>
      <vt:lpstr>מדרגים סיבות</vt:lpstr>
      <vt:lpstr>מחוון להערכת דיון</vt:lpstr>
      <vt:lpstr>מצגת של PowerPoint</vt:lpstr>
      <vt:lpstr>מצגת של PowerPoint</vt:lpstr>
      <vt:lpstr>מצגת של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ממזגים מידע: הסיבות לקניית מוצר ישראלי</dc:title>
  <dc:creator>David</dc:creator>
  <cp:lastModifiedBy>user</cp:lastModifiedBy>
  <cp:revision>188</cp:revision>
  <dcterms:created xsi:type="dcterms:W3CDTF">2014-01-25T19:00:07Z</dcterms:created>
  <dcterms:modified xsi:type="dcterms:W3CDTF">2014-04-30T18:49:19Z</dcterms:modified>
</cp:coreProperties>
</file>