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72" r:id="rId1"/>
  </p:sldMasterIdLst>
  <p:notesMasterIdLst>
    <p:notesMasterId r:id="rId38"/>
  </p:notesMasterIdLst>
  <p:sldIdLst>
    <p:sldId id="270" r:id="rId2"/>
    <p:sldId id="288" r:id="rId3"/>
    <p:sldId id="287" r:id="rId4"/>
    <p:sldId id="329" r:id="rId5"/>
    <p:sldId id="337" r:id="rId6"/>
    <p:sldId id="338" r:id="rId7"/>
    <p:sldId id="331" r:id="rId8"/>
    <p:sldId id="332" r:id="rId9"/>
    <p:sldId id="333" r:id="rId10"/>
    <p:sldId id="339" r:id="rId11"/>
    <p:sldId id="340" r:id="rId12"/>
    <p:sldId id="341" r:id="rId13"/>
    <p:sldId id="342" r:id="rId14"/>
    <p:sldId id="283" r:id="rId15"/>
    <p:sldId id="344" r:id="rId16"/>
    <p:sldId id="346" r:id="rId17"/>
    <p:sldId id="343" r:id="rId18"/>
    <p:sldId id="345" r:id="rId19"/>
    <p:sldId id="334" r:id="rId20"/>
    <p:sldId id="335" r:id="rId21"/>
    <p:sldId id="324" r:id="rId22"/>
    <p:sldId id="347" r:id="rId23"/>
    <p:sldId id="349" r:id="rId24"/>
    <p:sldId id="350" r:id="rId25"/>
    <p:sldId id="351" r:id="rId26"/>
    <p:sldId id="352" r:id="rId27"/>
    <p:sldId id="353" r:id="rId28"/>
    <p:sldId id="354" r:id="rId29"/>
    <p:sldId id="355" r:id="rId30"/>
    <p:sldId id="356" r:id="rId31"/>
    <p:sldId id="357" r:id="rId32"/>
    <p:sldId id="358" r:id="rId33"/>
    <p:sldId id="359" r:id="rId34"/>
    <p:sldId id="360" r:id="rId35"/>
    <p:sldId id="361" r:id="rId36"/>
    <p:sldId id="326" r:id="rId37"/>
  </p:sldIdLst>
  <p:sldSz cx="9144000" cy="6858000" type="screen4x3"/>
  <p:notesSz cx="6858000" cy="9144000"/>
  <p:defaultTextStyle>
    <a:defPPr>
      <a:defRPr lang="he-IL"/>
    </a:defPPr>
    <a:lvl1pPr algn="ctr" rtl="1" fontAlgn="base">
      <a:spcBef>
        <a:spcPct val="0"/>
      </a:spcBef>
      <a:spcAft>
        <a:spcPct val="0"/>
      </a:spcAft>
      <a:defRPr sz="2400" kern="1200">
        <a:solidFill>
          <a:srgbClr val="000066"/>
        </a:solidFill>
        <a:latin typeface="Times New Roman" panose="02020603050405020304" pitchFamily="18" charset="0"/>
        <a:ea typeface="+mn-ea"/>
        <a:cs typeface="Gisha" panose="020B0502040204020203" pitchFamily="34" charset="-79"/>
      </a:defRPr>
    </a:lvl1pPr>
    <a:lvl2pPr marL="457200" algn="ctr" rtl="1" fontAlgn="base">
      <a:spcBef>
        <a:spcPct val="0"/>
      </a:spcBef>
      <a:spcAft>
        <a:spcPct val="0"/>
      </a:spcAft>
      <a:defRPr sz="2400" kern="1200">
        <a:solidFill>
          <a:srgbClr val="000066"/>
        </a:solidFill>
        <a:latin typeface="Times New Roman" panose="02020603050405020304" pitchFamily="18" charset="0"/>
        <a:ea typeface="+mn-ea"/>
        <a:cs typeface="Gisha" panose="020B0502040204020203" pitchFamily="34" charset="-79"/>
      </a:defRPr>
    </a:lvl2pPr>
    <a:lvl3pPr marL="914400" algn="ctr" rtl="1" fontAlgn="base">
      <a:spcBef>
        <a:spcPct val="0"/>
      </a:spcBef>
      <a:spcAft>
        <a:spcPct val="0"/>
      </a:spcAft>
      <a:defRPr sz="2400" kern="1200">
        <a:solidFill>
          <a:srgbClr val="000066"/>
        </a:solidFill>
        <a:latin typeface="Times New Roman" panose="02020603050405020304" pitchFamily="18" charset="0"/>
        <a:ea typeface="+mn-ea"/>
        <a:cs typeface="Gisha" panose="020B0502040204020203" pitchFamily="34" charset="-79"/>
      </a:defRPr>
    </a:lvl3pPr>
    <a:lvl4pPr marL="1371600" algn="ctr" rtl="1" fontAlgn="base">
      <a:spcBef>
        <a:spcPct val="0"/>
      </a:spcBef>
      <a:spcAft>
        <a:spcPct val="0"/>
      </a:spcAft>
      <a:defRPr sz="2400" kern="1200">
        <a:solidFill>
          <a:srgbClr val="000066"/>
        </a:solidFill>
        <a:latin typeface="Times New Roman" panose="02020603050405020304" pitchFamily="18" charset="0"/>
        <a:ea typeface="+mn-ea"/>
        <a:cs typeface="Gisha" panose="020B0502040204020203" pitchFamily="34" charset="-79"/>
      </a:defRPr>
    </a:lvl4pPr>
    <a:lvl5pPr marL="1828800" algn="ctr" rtl="1" fontAlgn="base">
      <a:spcBef>
        <a:spcPct val="0"/>
      </a:spcBef>
      <a:spcAft>
        <a:spcPct val="0"/>
      </a:spcAft>
      <a:defRPr sz="2400" kern="1200">
        <a:solidFill>
          <a:srgbClr val="000066"/>
        </a:solidFill>
        <a:latin typeface="Times New Roman" panose="02020603050405020304" pitchFamily="18" charset="0"/>
        <a:ea typeface="+mn-ea"/>
        <a:cs typeface="Gisha" panose="020B0502040204020203" pitchFamily="34" charset="-79"/>
      </a:defRPr>
    </a:lvl5pPr>
    <a:lvl6pPr marL="2286000" algn="r" defTabSz="914400" rtl="1" eaLnBrk="1" latinLnBrk="0" hangingPunct="1">
      <a:defRPr sz="2400" kern="1200">
        <a:solidFill>
          <a:srgbClr val="000066"/>
        </a:solidFill>
        <a:latin typeface="Times New Roman" panose="02020603050405020304" pitchFamily="18" charset="0"/>
        <a:ea typeface="+mn-ea"/>
        <a:cs typeface="Gisha" panose="020B0502040204020203" pitchFamily="34" charset="-79"/>
      </a:defRPr>
    </a:lvl6pPr>
    <a:lvl7pPr marL="2743200" algn="r" defTabSz="914400" rtl="1" eaLnBrk="1" latinLnBrk="0" hangingPunct="1">
      <a:defRPr sz="2400" kern="1200">
        <a:solidFill>
          <a:srgbClr val="000066"/>
        </a:solidFill>
        <a:latin typeface="Times New Roman" panose="02020603050405020304" pitchFamily="18" charset="0"/>
        <a:ea typeface="+mn-ea"/>
        <a:cs typeface="Gisha" panose="020B0502040204020203" pitchFamily="34" charset="-79"/>
      </a:defRPr>
    </a:lvl7pPr>
    <a:lvl8pPr marL="3200400" algn="r" defTabSz="914400" rtl="1" eaLnBrk="1" latinLnBrk="0" hangingPunct="1">
      <a:defRPr sz="2400" kern="1200">
        <a:solidFill>
          <a:srgbClr val="000066"/>
        </a:solidFill>
        <a:latin typeface="Times New Roman" panose="02020603050405020304" pitchFamily="18" charset="0"/>
        <a:ea typeface="+mn-ea"/>
        <a:cs typeface="Gisha" panose="020B0502040204020203" pitchFamily="34" charset="-79"/>
      </a:defRPr>
    </a:lvl8pPr>
    <a:lvl9pPr marL="3657600" algn="r" defTabSz="914400" rtl="1" eaLnBrk="1" latinLnBrk="0" hangingPunct="1">
      <a:defRPr sz="2400" kern="1200">
        <a:solidFill>
          <a:srgbClr val="000066"/>
        </a:solidFill>
        <a:latin typeface="Times New Roman" panose="02020603050405020304" pitchFamily="18" charset="0"/>
        <a:ea typeface="+mn-ea"/>
        <a:cs typeface="Gisha" panose="020B0502040204020203" pitchFamily="34" charset="-79"/>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0000"/>
    <a:srgbClr val="FFCCFF"/>
    <a:srgbClr val="008000"/>
    <a:srgbClr val="000099"/>
    <a:srgbClr val="CC0000"/>
    <a:srgbClr val="0FEF5A"/>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סגנון ביניים 2 - הדגשה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84380" autoAdjust="0"/>
    <p:restoredTop sz="95507" autoAdjust="0"/>
  </p:normalViewPr>
  <p:slideViewPr>
    <p:cSldViewPr>
      <p:cViewPr varScale="1">
        <p:scale>
          <a:sx n="88" d="100"/>
          <a:sy n="88" d="100"/>
        </p:scale>
        <p:origin x="66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50" d="100"/>
        <a:sy n="5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09177A-17D6-464F-8302-C7EF1684DC15}" type="doc">
      <dgm:prSet loTypeId="urn:microsoft.com/office/officeart/2011/layout/HexagonRadial" loCatId="cycle" qsTypeId="urn:microsoft.com/office/officeart/2005/8/quickstyle/simple1" qsCatId="simple" csTypeId="urn:microsoft.com/office/officeart/2005/8/colors/accent1_2" csCatId="accent1" phldr="1"/>
      <dgm:spPr/>
      <dgm:t>
        <a:bodyPr/>
        <a:lstStyle/>
        <a:p>
          <a:pPr rtl="1"/>
          <a:endParaRPr lang="he-IL"/>
        </a:p>
      </dgm:t>
    </dgm:pt>
    <dgm:pt modelId="{0E86FBDE-FB45-4F45-A874-14D6A3222F0C}">
      <dgm:prSet phldrT="[טקסט]" custT="1"/>
      <dgm:spPr>
        <a:solidFill>
          <a:schemeClr val="tx2"/>
        </a:solidFill>
        <a:scene3d>
          <a:camera prst="orthographicFront"/>
          <a:lightRig rig="threePt" dir="t"/>
        </a:scene3d>
        <a:sp3d>
          <a:bevelT prst="angle"/>
        </a:sp3d>
      </dgm:spPr>
      <dgm:t>
        <a:bodyPr/>
        <a:lstStyle/>
        <a:p>
          <a:pPr rtl="1"/>
          <a:r>
            <a:rPr lang="he-IL" sz="2400" b="1" dirty="0" smtClean="0">
              <a:solidFill>
                <a:schemeClr val="bg1"/>
              </a:solidFill>
            </a:rPr>
            <a:t>הערכת התלמיד</a:t>
          </a:r>
          <a:endParaRPr lang="he-IL" sz="2400" b="1" dirty="0">
            <a:solidFill>
              <a:schemeClr val="bg1"/>
            </a:solidFill>
          </a:endParaRPr>
        </a:p>
      </dgm:t>
    </dgm:pt>
    <dgm:pt modelId="{3B14C64B-2D07-431C-A374-2EEA4216641B}" type="parTrans" cxnId="{A715B780-7CE3-4A89-9187-DCF033447826}">
      <dgm:prSet/>
      <dgm:spPr/>
      <dgm:t>
        <a:bodyPr/>
        <a:lstStyle/>
        <a:p>
          <a:pPr rtl="1"/>
          <a:endParaRPr lang="he-IL"/>
        </a:p>
      </dgm:t>
    </dgm:pt>
    <dgm:pt modelId="{C3DD1116-8135-4DEE-BDF3-4ACB6EF10A9A}" type="sibTrans" cxnId="{A715B780-7CE3-4A89-9187-DCF033447826}">
      <dgm:prSet/>
      <dgm:spPr/>
      <dgm:t>
        <a:bodyPr/>
        <a:lstStyle/>
        <a:p>
          <a:pPr rtl="1"/>
          <a:endParaRPr lang="he-IL"/>
        </a:p>
      </dgm:t>
    </dgm:pt>
    <dgm:pt modelId="{035C1204-28E2-4261-B785-4FE92D9E41F5}">
      <dgm:prSet phldrT="[טקסט]"/>
      <dgm:spPr>
        <a:solidFill>
          <a:schemeClr val="accent6">
            <a:lumMod val="60000"/>
            <a:lumOff val="40000"/>
          </a:schemeClr>
        </a:solidFill>
        <a:scene3d>
          <a:camera prst="orthographicFront"/>
          <a:lightRig rig="threePt" dir="t"/>
        </a:scene3d>
        <a:sp3d>
          <a:bevelT prst="angle"/>
        </a:sp3d>
      </dgm:spPr>
      <dgm:t>
        <a:bodyPr/>
        <a:lstStyle/>
        <a:p>
          <a:pPr rtl="1"/>
          <a:r>
            <a:rPr lang="he-IL" b="1" dirty="0" smtClean="0">
              <a:solidFill>
                <a:schemeClr val="tx2"/>
              </a:solidFill>
            </a:rPr>
            <a:t>נוכחות</a:t>
          </a:r>
          <a:endParaRPr lang="he-IL" b="1" dirty="0">
            <a:solidFill>
              <a:schemeClr val="tx2"/>
            </a:solidFill>
          </a:endParaRPr>
        </a:p>
      </dgm:t>
    </dgm:pt>
    <dgm:pt modelId="{3764EAE1-0FA8-4CD0-BC08-7E55A50B0377}" type="parTrans" cxnId="{19736F96-87D2-4547-83FB-4D2BC62514AC}">
      <dgm:prSet/>
      <dgm:spPr/>
      <dgm:t>
        <a:bodyPr/>
        <a:lstStyle/>
        <a:p>
          <a:pPr rtl="1"/>
          <a:endParaRPr lang="he-IL"/>
        </a:p>
      </dgm:t>
    </dgm:pt>
    <dgm:pt modelId="{D3ED2D99-CCE2-4FB0-B015-FBB95A897C83}" type="sibTrans" cxnId="{19736F96-87D2-4547-83FB-4D2BC62514AC}">
      <dgm:prSet/>
      <dgm:spPr/>
      <dgm:t>
        <a:bodyPr/>
        <a:lstStyle/>
        <a:p>
          <a:pPr rtl="1"/>
          <a:endParaRPr lang="he-IL"/>
        </a:p>
      </dgm:t>
    </dgm:pt>
    <dgm:pt modelId="{9F2D834E-6F20-4260-A7A9-4145B2137DF7}">
      <dgm:prSet phldrT="[טקסט]"/>
      <dgm:spPr>
        <a:solidFill>
          <a:schemeClr val="tx2">
            <a:lumMod val="40000"/>
            <a:lumOff val="60000"/>
          </a:schemeClr>
        </a:solidFill>
        <a:scene3d>
          <a:camera prst="orthographicFront"/>
          <a:lightRig rig="threePt" dir="t"/>
        </a:scene3d>
        <a:sp3d>
          <a:bevelT prst="angle"/>
        </a:sp3d>
      </dgm:spPr>
      <dgm:t>
        <a:bodyPr/>
        <a:lstStyle/>
        <a:p>
          <a:pPr rtl="1"/>
          <a:r>
            <a:rPr lang="he-IL" b="1" dirty="0" smtClean="0">
              <a:solidFill>
                <a:schemeClr val="tx2"/>
              </a:solidFill>
            </a:rPr>
            <a:t>התמדה</a:t>
          </a:r>
          <a:endParaRPr lang="he-IL" b="1" dirty="0">
            <a:solidFill>
              <a:schemeClr val="tx2"/>
            </a:solidFill>
          </a:endParaRPr>
        </a:p>
      </dgm:t>
    </dgm:pt>
    <dgm:pt modelId="{A09602B5-FC79-4EB8-85A0-2C459DE33B24}" type="parTrans" cxnId="{EB715E07-2CFC-453C-9B99-EBBD2592918C}">
      <dgm:prSet/>
      <dgm:spPr/>
      <dgm:t>
        <a:bodyPr/>
        <a:lstStyle/>
        <a:p>
          <a:pPr rtl="1"/>
          <a:endParaRPr lang="he-IL"/>
        </a:p>
      </dgm:t>
    </dgm:pt>
    <dgm:pt modelId="{F6D06278-A721-4510-9CB5-29C1764650B0}" type="sibTrans" cxnId="{EB715E07-2CFC-453C-9B99-EBBD2592918C}">
      <dgm:prSet/>
      <dgm:spPr/>
      <dgm:t>
        <a:bodyPr/>
        <a:lstStyle/>
        <a:p>
          <a:pPr rtl="1"/>
          <a:endParaRPr lang="he-IL"/>
        </a:p>
      </dgm:t>
    </dgm:pt>
    <dgm:pt modelId="{F7F5F8BD-E72D-4DBC-BA10-C8679F32944A}">
      <dgm:prSet phldrT="[טקסט]"/>
      <dgm:spPr>
        <a:solidFill>
          <a:schemeClr val="accent4">
            <a:lumMod val="60000"/>
            <a:lumOff val="40000"/>
          </a:schemeClr>
        </a:solidFill>
        <a:scene3d>
          <a:camera prst="orthographicFront"/>
          <a:lightRig rig="threePt" dir="t"/>
        </a:scene3d>
        <a:sp3d>
          <a:bevelT prst="angle"/>
        </a:sp3d>
      </dgm:spPr>
      <dgm:t>
        <a:bodyPr/>
        <a:lstStyle/>
        <a:p>
          <a:pPr rtl="1"/>
          <a:r>
            <a:rPr lang="he-IL" b="1" dirty="0" smtClean="0">
              <a:solidFill>
                <a:schemeClr val="tx2"/>
              </a:solidFill>
            </a:rPr>
            <a:t>איכות הביצוע</a:t>
          </a:r>
          <a:endParaRPr lang="he-IL" b="1" dirty="0">
            <a:solidFill>
              <a:schemeClr val="tx2"/>
            </a:solidFill>
          </a:endParaRPr>
        </a:p>
      </dgm:t>
    </dgm:pt>
    <dgm:pt modelId="{3D6BAE50-B9F8-4E8E-A44D-A797F228C71E}" type="parTrans" cxnId="{B6C19A44-40DA-40F0-9B93-2F079C231B74}">
      <dgm:prSet/>
      <dgm:spPr/>
      <dgm:t>
        <a:bodyPr/>
        <a:lstStyle/>
        <a:p>
          <a:pPr rtl="1"/>
          <a:endParaRPr lang="he-IL"/>
        </a:p>
      </dgm:t>
    </dgm:pt>
    <dgm:pt modelId="{DDF71B27-2381-48CC-B88C-CB1EE8455D7B}" type="sibTrans" cxnId="{B6C19A44-40DA-40F0-9B93-2F079C231B74}">
      <dgm:prSet/>
      <dgm:spPr/>
      <dgm:t>
        <a:bodyPr/>
        <a:lstStyle/>
        <a:p>
          <a:pPr rtl="1"/>
          <a:endParaRPr lang="he-IL"/>
        </a:p>
      </dgm:t>
    </dgm:pt>
    <dgm:pt modelId="{4C4712E9-8F43-4261-9F53-284EE0947AB2}">
      <dgm:prSet phldrT="[טקסט]"/>
      <dgm:spPr>
        <a:solidFill>
          <a:srgbClr val="B8AF82"/>
        </a:solidFill>
        <a:scene3d>
          <a:camera prst="orthographicFront"/>
          <a:lightRig rig="threePt" dir="t"/>
        </a:scene3d>
        <a:sp3d>
          <a:bevelT prst="angle"/>
        </a:sp3d>
      </dgm:spPr>
      <dgm:t>
        <a:bodyPr/>
        <a:lstStyle/>
        <a:p>
          <a:pPr rtl="1"/>
          <a:r>
            <a:rPr lang="he-IL" b="1" dirty="0" smtClean="0">
              <a:solidFill>
                <a:schemeClr val="tx2"/>
              </a:solidFill>
            </a:rPr>
            <a:t>השתתפות בהכשרה</a:t>
          </a:r>
          <a:endParaRPr lang="he-IL" b="1" dirty="0">
            <a:solidFill>
              <a:schemeClr val="tx2"/>
            </a:solidFill>
          </a:endParaRPr>
        </a:p>
      </dgm:t>
    </dgm:pt>
    <dgm:pt modelId="{D873D2E9-2258-4130-8CC8-988E9DAFD136}" type="parTrans" cxnId="{35916898-C632-4169-A270-2568B11E2999}">
      <dgm:prSet/>
      <dgm:spPr/>
      <dgm:t>
        <a:bodyPr/>
        <a:lstStyle/>
        <a:p>
          <a:pPr rtl="1"/>
          <a:endParaRPr lang="he-IL"/>
        </a:p>
      </dgm:t>
    </dgm:pt>
    <dgm:pt modelId="{1027D332-FEC6-4B14-9755-29C0639B3062}" type="sibTrans" cxnId="{35916898-C632-4169-A270-2568B11E2999}">
      <dgm:prSet/>
      <dgm:spPr/>
      <dgm:t>
        <a:bodyPr/>
        <a:lstStyle/>
        <a:p>
          <a:pPr rtl="1"/>
          <a:endParaRPr lang="he-IL"/>
        </a:p>
      </dgm:t>
    </dgm:pt>
    <dgm:pt modelId="{37B27895-F35C-42DA-A0E5-EAF10F798D76}">
      <dgm:prSet phldrT="[טקסט]" custT="1"/>
      <dgm:spPr>
        <a:solidFill>
          <a:schemeClr val="accent2">
            <a:lumMod val="60000"/>
            <a:lumOff val="40000"/>
          </a:schemeClr>
        </a:solidFill>
        <a:scene3d>
          <a:camera prst="orthographicFront"/>
          <a:lightRig rig="threePt" dir="t"/>
        </a:scene3d>
        <a:sp3d>
          <a:bevelT prst="angle"/>
        </a:sp3d>
      </dgm:spPr>
      <dgm:t>
        <a:bodyPr/>
        <a:lstStyle/>
        <a:p>
          <a:pPr rtl="1"/>
          <a:r>
            <a:rPr lang="he-IL" sz="1600" b="1" dirty="0" smtClean="0">
              <a:solidFill>
                <a:schemeClr val="tx2"/>
              </a:solidFill>
            </a:rPr>
            <a:t>עבודה מסכמת רפלקטיבית</a:t>
          </a:r>
        </a:p>
        <a:p>
          <a:pPr rtl="1"/>
          <a:r>
            <a:rPr lang="he-IL" sz="1600" b="1" dirty="0" smtClean="0">
              <a:solidFill>
                <a:schemeClr val="tx2"/>
              </a:solidFill>
            </a:rPr>
            <a:t>(בתום כל שנה)</a:t>
          </a:r>
          <a:endParaRPr lang="he-IL" sz="1600" b="1" dirty="0">
            <a:solidFill>
              <a:schemeClr val="tx2"/>
            </a:solidFill>
          </a:endParaRPr>
        </a:p>
      </dgm:t>
    </dgm:pt>
    <dgm:pt modelId="{19D063B1-D0BC-46B8-B6A7-9E1C55946243}" type="parTrans" cxnId="{B94BD7BA-F211-4FB7-B182-8A01BF2D67F0}">
      <dgm:prSet/>
      <dgm:spPr/>
      <dgm:t>
        <a:bodyPr/>
        <a:lstStyle/>
        <a:p>
          <a:pPr rtl="1"/>
          <a:endParaRPr lang="he-IL"/>
        </a:p>
      </dgm:t>
    </dgm:pt>
    <dgm:pt modelId="{61E7E726-DAD7-451B-89FC-E7982979BAEA}" type="sibTrans" cxnId="{B94BD7BA-F211-4FB7-B182-8A01BF2D67F0}">
      <dgm:prSet/>
      <dgm:spPr/>
      <dgm:t>
        <a:bodyPr/>
        <a:lstStyle/>
        <a:p>
          <a:pPr rtl="1"/>
          <a:endParaRPr lang="he-IL"/>
        </a:p>
      </dgm:t>
    </dgm:pt>
    <dgm:pt modelId="{FD6787F2-BE4D-4C03-89C3-030ED06C001D}">
      <dgm:prSet phldrT="[טקסט]"/>
      <dgm:spPr>
        <a:solidFill>
          <a:schemeClr val="accent5">
            <a:lumMod val="60000"/>
            <a:lumOff val="40000"/>
          </a:schemeClr>
        </a:solidFill>
        <a:scene3d>
          <a:camera prst="orthographicFront"/>
          <a:lightRig rig="threePt" dir="t"/>
        </a:scene3d>
        <a:sp3d>
          <a:bevelT prst="angle"/>
        </a:sp3d>
      </dgm:spPr>
      <dgm:t>
        <a:bodyPr/>
        <a:lstStyle/>
        <a:p>
          <a:pPr rtl="1"/>
          <a:r>
            <a:rPr lang="he-IL" b="1" dirty="0" smtClean="0">
              <a:solidFill>
                <a:schemeClr val="tx2"/>
              </a:solidFill>
            </a:rPr>
            <a:t>עבודת חקר יישומית (אופציה)</a:t>
          </a:r>
          <a:endParaRPr lang="he-IL" b="1" dirty="0">
            <a:solidFill>
              <a:schemeClr val="tx2"/>
            </a:solidFill>
          </a:endParaRPr>
        </a:p>
      </dgm:t>
    </dgm:pt>
    <dgm:pt modelId="{89159692-051E-49E1-858E-221DC3F73861}" type="parTrans" cxnId="{0A99D9BA-23EE-447A-B20F-68232539CA71}">
      <dgm:prSet/>
      <dgm:spPr/>
      <dgm:t>
        <a:bodyPr/>
        <a:lstStyle/>
        <a:p>
          <a:pPr rtl="1"/>
          <a:endParaRPr lang="he-IL"/>
        </a:p>
      </dgm:t>
    </dgm:pt>
    <dgm:pt modelId="{623A15DC-7345-4D11-A6C1-CAF2E4245D73}" type="sibTrans" cxnId="{0A99D9BA-23EE-447A-B20F-68232539CA71}">
      <dgm:prSet/>
      <dgm:spPr/>
      <dgm:t>
        <a:bodyPr/>
        <a:lstStyle/>
        <a:p>
          <a:pPr rtl="1"/>
          <a:endParaRPr lang="he-IL"/>
        </a:p>
      </dgm:t>
    </dgm:pt>
    <dgm:pt modelId="{CAF6C196-02B6-4F82-B0D6-8EF2F683E4B8}" type="pres">
      <dgm:prSet presAssocID="{C009177A-17D6-464F-8302-C7EF1684DC15}" presName="Name0" presStyleCnt="0">
        <dgm:presLayoutVars>
          <dgm:chMax val="1"/>
          <dgm:chPref val="1"/>
          <dgm:dir/>
          <dgm:animOne val="branch"/>
          <dgm:animLvl val="lvl"/>
        </dgm:presLayoutVars>
      </dgm:prSet>
      <dgm:spPr/>
      <dgm:t>
        <a:bodyPr/>
        <a:lstStyle/>
        <a:p>
          <a:pPr rtl="1"/>
          <a:endParaRPr lang="he-IL"/>
        </a:p>
      </dgm:t>
    </dgm:pt>
    <dgm:pt modelId="{A7E748DC-0065-4A9D-A8C3-A236D442D177}" type="pres">
      <dgm:prSet presAssocID="{0E86FBDE-FB45-4F45-A874-14D6A3222F0C}" presName="Parent" presStyleLbl="node0" presStyleIdx="0" presStyleCnt="1">
        <dgm:presLayoutVars>
          <dgm:chMax val="6"/>
          <dgm:chPref val="6"/>
        </dgm:presLayoutVars>
      </dgm:prSet>
      <dgm:spPr/>
      <dgm:t>
        <a:bodyPr/>
        <a:lstStyle/>
        <a:p>
          <a:pPr rtl="1"/>
          <a:endParaRPr lang="he-IL"/>
        </a:p>
      </dgm:t>
    </dgm:pt>
    <dgm:pt modelId="{0FD893C0-D836-4366-87BE-BE8DE45A80A9}" type="pres">
      <dgm:prSet presAssocID="{035C1204-28E2-4261-B785-4FE92D9E41F5}" presName="Accent1" presStyleCnt="0"/>
      <dgm:spPr/>
    </dgm:pt>
    <dgm:pt modelId="{F81FD995-CA28-47E9-9167-C3448559CA11}" type="pres">
      <dgm:prSet presAssocID="{035C1204-28E2-4261-B785-4FE92D9E41F5}" presName="Accent" presStyleLbl="bgShp" presStyleIdx="0" presStyleCnt="6"/>
      <dgm:spPr/>
    </dgm:pt>
    <dgm:pt modelId="{FA87A70C-78B8-41AC-9B44-955986AD6965}" type="pres">
      <dgm:prSet presAssocID="{035C1204-28E2-4261-B785-4FE92D9E41F5}" presName="Child1" presStyleLbl="node1" presStyleIdx="0" presStyleCnt="6" custLinFactNeighborX="1451" custLinFactNeighborY="2017">
        <dgm:presLayoutVars>
          <dgm:chMax val="0"/>
          <dgm:chPref val="0"/>
          <dgm:bulletEnabled val="1"/>
        </dgm:presLayoutVars>
      </dgm:prSet>
      <dgm:spPr/>
      <dgm:t>
        <a:bodyPr/>
        <a:lstStyle/>
        <a:p>
          <a:pPr rtl="1"/>
          <a:endParaRPr lang="he-IL"/>
        </a:p>
      </dgm:t>
    </dgm:pt>
    <dgm:pt modelId="{3CE5732D-5BFA-454E-892A-E5137C8ED616}" type="pres">
      <dgm:prSet presAssocID="{9F2D834E-6F20-4260-A7A9-4145B2137DF7}" presName="Accent2" presStyleCnt="0"/>
      <dgm:spPr/>
    </dgm:pt>
    <dgm:pt modelId="{55C4CEBD-985D-463F-8B1C-9548454744C5}" type="pres">
      <dgm:prSet presAssocID="{9F2D834E-6F20-4260-A7A9-4145B2137DF7}" presName="Accent" presStyleLbl="bgShp" presStyleIdx="1" presStyleCnt="6"/>
      <dgm:spPr/>
    </dgm:pt>
    <dgm:pt modelId="{C384CC02-1E90-4E3D-B269-9D27CA8D2E46}" type="pres">
      <dgm:prSet presAssocID="{9F2D834E-6F20-4260-A7A9-4145B2137DF7}" presName="Child2" presStyleLbl="node1" presStyleIdx="1" presStyleCnt="6" custLinFactNeighborX="1542" custLinFactNeighborY="-8508">
        <dgm:presLayoutVars>
          <dgm:chMax val="0"/>
          <dgm:chPref val="0"/>
          <dgm:bulletEnabled val="1"/>
        </dgm:presLayoutVars>
      </dgm:prSet>
      <dgm:spPr/>
      <dgm:t>
        <a:bodyPr/>
        <a:lstStyle/>
        <a:p>
          <a:pPr rtl="1"/>
          <a:endParaRPr lang="he-IL"/>
        </a:p>
      </dgm:t>
    </dgm:pt>
    <dgm:pt modelId="{229EB657-F5E4-429C-B6DA-BD233AD21D9E}" type="pres">
      <dgm:prSet presAssocID="{F7F5F8BD-E72D-4DBC-BA10-C8679F32944A}" presName="Accent3" presStyleCnt="0"/>
      <dgm:spPr/>
    </dgm:pt>
    <dgm:pt modelId="{BA12DA5F-0571-4603-8676-C70DC618CEA0}" type="pres">
      <dgm:prSet presAssocID="{F7F5F8BD-E72D-4DBC-BA10-C8679F32944A}" presName="Accent" presStyleLbl="bgShp" presStyleIdx="2" presStyleCnt="6"/>
      <dgm:spPr/>
    </dgm:pt>
    <dgm:pt modelId="{9B49ACDC-3665-4B5E-B54C-DF0ECC59D2F1}" type="pres">
      <dgm:prSet presAssocID="{F7F5F8BD-E72D-4DBC-BA10-C8679F32944A}" presName="Child3" presStyleLbl="node1" presStyleIdx="2" presStyleCnt="6">
        <dgm:presLayoutVars>
          <dgm:chMax val="0"/>
          <dgm:chPref val="0"/>
          <dgm:bulletEnabled val="1"/>
        </dgm:presLayoutVars>
      </dgm:prSet>
      <dgm:spPr/>
      <dgm:t>
        <a:bodyPr/>
        <a:lstStyle/>
        <a:p>
          <a:pPr rtl="1"/>
          <a:endParaRPr lang="he-IL"/>
        </a:p>
      </dgm:t>
    </dgm:pt>
    <dgm:pt modelId="{C69F4953-F4C2-413F-B17C-1B48F9C2E03C}" type="pres">
      <dgm:prSet presAssocID="{4C4712E9-8F43-4261-9F53-284EE0947AB2}" presName="Accent4" presStyleCnt="0"/>
      <dgm:spPr/>
    </dgm:pt>
    <dgm:pt modelId="{F5B3E686-F8F7-4B36-9AE7-DE16CE9FA8F5}" type="pres">
      <dgm:prSet presAssocID="{4C4712E9-8F43-4261-9F53-284EE0947AB2}" presName="Accent" presStyleLbl="bgShp" presStyleIdx="3" presStyleCnt="6"/>
      <dgm:spPr/>
    </dgm:pt>
    <dgm:pt modelId="{8C0D46C5-DA12-47E4-BBB2-F4AA96F09DCF}" type="pres">
      <dgm:prSet presAssocID="{4C4712E9-8F43-4261-9F53-284EE0947AB2}" presName="Child4" presStyleLbl="node1" presStyleIdx="3" presStyleCnt="6">
        <dgm:presLayoutVars>
          <dgm:chMax val="0"/>
          <dgm:chPref val="0"/>
          <dgm:bulletEnabled val="1"/>
        </dgm:presLayoutVars>
      </dgm:prSet>
      <dgm:spPr/>
      <dgm:t>
        <a:bodyPr/>
        <a:lstStyle/>
        <a:p>
          <a:pPr rtl="1"/>
          <a:endParaRPr lang="he-IL"/>
        </a:p>
      </dgm:t>
    </dgm:pt>
    <dgm:pt modelId="{A3982D16-C433-4BDA-8EF7-3870FCF8951A}" type="pres">
      <dgm:prSet presAssocID="{37B27895-F35C-42DA-A0E5-EAF10F798D76}" presName="Accent5" presStyleCnt="0"/>
      <dgm:spPr/>
    </dgm:pt>
    <dgm:pt modelId="{6981D4E1-FDB3-4C9F-A55D-D95B948758F1}" type="pres">
      <dgm:prSet presAssocID="{37B27895-F35C-42DA-A0E5-EAF10F798D76}" presName="Accent" presStyleLbl="bgShp" presStyleIdx="4" presStyleCnt="6"/>
      <dgm:spPr/>
    </dgm:pt>
    <dgm:pt modelId="{7C4B0D1D-8E63-4FC2-8640-FE776A4B936B}" type="pres">
      <dgm:prSet presAssocID="{37B27895-F35C-42DA-A0E5-EAF10F798D76}" presName="Child5" presStyleLbl="node1" presStyleIdx="4" presStyleCnt="6">
        <dgm:presLayoutVars>
          <dgm:chMax val="0"/>
          <dgm:chPref val="0"/>
          <dgm:bulletEnabled val="1"/>
        </dgm:presLayoutVars>
      </dgm:prSet>
      <dgm:spPr/>
      <dgm:t>
        <a:bodyPr/>
        <a:lstStyle/>
        <a:p>
          <a:pPr rtl="1"/>
          <a:endParaRPr lang="he-IL"/>
        </a:p>
      </dgm:t>
    </dgm:pt>
    <dgm:pt modelId="{F79060C6-8A68-4CAD-93AA-49D9EB31E135}" type="pres">
      <dgm:prSet presAssocID="{FD6787F2-BE4D-4C03-89C3-030ED06C001D}" presName="Accent6" presStyleCnt="0"/>
      <dgm:spPr/>
    </dgm:pt>
    <dgm:pt modelId="{D11C258E-58C5-4C80-9E13-51B809C64D2E}" type="pres">
      <dgm:prSet presAssocID="{FD6787F2-BE4D-4C03-89C3-030ED06C001D}" presName="Accent" presStyleLbl="bgShp" presStyleIdx="5" presStyleCnt="6"/>
      <dgm:spPr/>
    </dgm:pt>
    <dgm:pt modelId="{2C98587D-5C1B-4F01-BE42-004977776EF4}" type="pres">
      <dgm:prSet presAssocID="{FD6787F2-BE4D-4C03-89C3-030ED06C001D}" presName="Child6" presStyleLbl="node1" presStyleIdx="5" presStyleCnt="6">
        <dgm:presLayoutVars>
          <dgm:chMax val="0"/>
          <dgm:chPref val="0"/>
          <dgm:bulletEnabled val="1"/>
        </dgm:presLayoutVars>
      </dgm:prSet>
      <dgm:spPr/>
      <dgm:t>
        <a:bodyPr/>
        <a:lstStyle/>
        <a:p>
          <a:pPr rtl="1"/>
          <a:endParaRPr lang="he-IL"/>
        </a:p>
      </dgm:t>
    </dgm:pt>
  </dgm:ptLst>
  <dgm:cxnLst>
    <dgm:cxn modelId="{70263AB2-6F3D-4FE0-8119-E4AAC5A432A3}" type="presOf" srcId="{F7F5F8BD-E72D-4DBC-BA10-C8679F32944A}" destId="{9B49ACDC-3665-4B5E-B54C-DF0ECC59D2F1}" srcOrd="0" destOrd="0" presId="urn:microsoft.com/office/officeart/2011/layout/HexagonRadial"/>
    <dgm:cxn modelId="{7D369E4C-6942-4C35-BCF7-80C9BCE1C485}" type="presOf" srcId="{37B27895-F35C-42DA-A0E5-EAF10F798D76}" destId="{7C4B0D1D-8E63-4FC2-8640-FE776A4B936B}" srcOrd="0" destOrd="0" presId="urn:microsoft.com/office/officeart/2011/layout/HexagonRadial"/>
    <dgm:cxn modelId="{C3533DF5-5C61-49A9-9562-D786FCF44FEC}" type="presOf" srcId="{0E86FBDE-FB45-4F45-A874-14D6A3222F0C}" destId="{A7E748DC-0065-4A9D-A8C3-A236D442D177}" srcOrd="0" destOrd="0" presId="urn:microsoft.com/office/officeart/2011/layout/HexagonRadial"/>
    <dgm:cxn modelId="{35916898-C632-4169-A270-2568B11E2999}" srcId="{0E86FBDE-FB45-4F45-A874-14D6A3222F0C}" destId="{4C4712E9-8F43-4261-9F53-284EE0947AB2}" srcOrd="3" destOrd="0" parTransId="{D873D2E9-2258-4130-8CC8-988E9DAFD136}" sibTransId="{1027D332-FEC6-4B14-9755-29C0639B3062}"/>
    <dgm:cxn modelId="{A715B780-7CE3-4A89-9187-DCF033447826}" srcId="{C009177A-17D6-464F-8302-C7EF1684DC15}" destId="{0E86FBDE-FB45-4F45-A874-14D6A3222F0C}" srcOrd="0" destOrd="0" parTransId="{3B14C64B-2D07-431C-A374-2EEA4216641B}" sibTransId="{C3DD1116-8135-4DEE-BDF3-4ACB6EF10A9A}"/>
    <dgm:cxn modelId="{19736F96-87D2-4547-83FB-4D2BC62514AC}" srcId="{0E86FBDE-FB45-4F45-A874-14D6A3222F0C}" destId="{035C1204-28E2-4261-B785-4FE92D9E41F5}" srcOrd="0" destOrd="0" parTransId="{3764EAE1-0FA8-4CD0-BC08-7E55A50B0377}" sibTransId="{D3ED2D99-CCE2-4FB0-B015-FBB95A897C83}"/>
    <dgm:cxn modelId="{51CAEEF8-F049-4676-B3D3-98785BE3447A}" type="presOf" srcId="{035C1204-28E2-4261-B785-4FE92D9E41F5}" destId="{FA87A70C-78B8-41AC-9B44-955986AD6965}" srcOrd="0" destOrd="0" presId="urn:microsoft.com/office/officeart/2011/layout/HexagonRadial"/>
    <dgm:cxn modelId="{E28D34CD-F8B7-4CE6-B736-8E17CD14DC72}" type="presOf" srcId="{C009177A-17D6-464F-8302-C7EF1684DC15}" destId="{CAF6C196-02B6-4F82-B0D6-8EF2F683E4B8}" srcOrd="0" destOrd="0" presId="urn:microsoft.com/office/officeart/2011/layout/HexagonRadial"/>
    <dgm:cxn modelId="{2137F070-7A0B-4BE6-A0E0-75B17E2767DE}" type="presOf" srcId="{4C4712E9-8F43-4261-9F53-284EE0947AB2}" destId="{8C0D46C5-DA12-47E4-BBB2-F4AA96F09DCF}" srcOrd="0" destOrd="0" presId="urn:microsoft.com/office/officeart/2011/layout/HexagonRadial"/>
    <dgm:cxn modelId="{B6C19A44-40DA-40F0-9B93-2F079C231B74}" srcId="{0E86FBDE-FB45-4F45-A874-14D6A3222F0C}" destId="{F7F5F8BD-E72D-4DBC-BA10-C8679F32944A}" srcOrd="2" destOrd="0" parTransId="{3D6BAE50-B9F8-4E8E-A44D-A797F228C71E}" sibTransId="{DDF71B27-2381-48CC-B88C-CB1EE8455D7B}"/>
    <dgm:cxn modelId="{EB715E07-2CFC-453C-9B99-EBBD2592918C}" srcId="{0E86FBDE-FB45-4F45-A874-14D6A3222F0C}" destId="{9F2D834E-6F20-4260-A7A9-4145B2137DF7}" srcOrd="1" destOrd="0" parTransId="{A09602B5-FC79-4EB8-85A0-2C459DE33B24}" sibTransId="{F6D06278-A721-4510-9CB5-29C1764650B0}"/>
    <dgm:cxn modelId="{0A99D9BA-23EE-447A-B20F-68232539CA71}" srcId="{0E86FBDE-FB45-4F45-A874-14D6A3222F0C}" destId="{FD6787F2-BE4D-4C03-89C3-030ED06C001D}" srcOrd="5" destOrd="0" parTransId="{89159692-051E-49E1-858E-221DC3F73861}" sibTransId="{623A15DC-7345-4D11-A6C1-CAF2E4245D73}"/>
    <dgm:cxn modelId="{AC099EB5-8040-4095-A2BF-0FB0A05F14CC}" type="presOf" srcId="{9F2D834E-6F20-4260-A7A9-4145B2137DF7}" destId="{C384CC02-1E90-4E3D-B269-9D27CA8D2E46}" srcOrd="0" destOrd="0" presId="urn:microsoft.com/office/officeart/2011/layout/HexagonRadial"/>
    <dgm:cxn modelId="{AAE720E8-46A2-4E8A-9C0E-77CC93FB4977}" type="presOf" srcId="{FD6787F2-BE4D-4C03-89C3-030ED06C001D}" destId="{2C98587D-5C1B-4F01-BE42-004977776EF4}" srcOrd="0" destOrd="0" presId="urn:microsoft.com/office/officeart/2011/layout/HexagonRadial"/>
    <dgm:cxn modelId="{B94BD7BA-F211-4FB7-B182-8A01BF2D67F0}" srcId="{0E86FBDE-FB45-4F45-A874-14D6A3222F0C}" destId="{37B27895-F35C-42DA-A0E5-EAF10F798D76}" srcOrd="4" destOrd="0" parTransId="{19D063B1-D0BC-46B8-B6A7-9E1C55946243}" sibTransId="{61E7E726-DAD7-451B-89FC-E7982979BAEA}"/>
    <dgm:cxn modelId="{C865FB41-286C-44F2-9F4C-CACDB3AF3EBB}" type="presParOf" srcId="{CAF6C196-02B6-4F82-B0D6-8EF2F683E4B8}" destId="{A7E748DC-0065-4A9D-A8C3-A236D442D177}" srcOrd="0" destOrd="0" presId="urn:microsoft.com/office/officeart/2011/layout/HexagonRadial"/>
    <dgm:cxn modelId="{6B0CB091-6E46-4D70-B8B2-6F94A9B913AD}" type="presParOf" srcId="{CAF6C196-02B6-4F82-B0D6-8EF2F683E4B8}" destId="{0FD893C0-D836-4366-87BE-BE8DE45A80A9}" srcOrd="1" destOrd="0" presId="urn:microsoft.com/office/officeart/2011/layout/HexagonRadial"/>
    <dgm:cxn modelId="{D24537A0-B8C1-4EDE-9527-C6918E869121}" type="presParOf" srcId="{0FD893C0-D836-4366-87BE-BE8DE45A80A9}" destId="{F81FD995-CA28-47E9-9167-C3448559CA11}" srcOrd="0" destOrd="0" presId="urn:microsoft.com/office/officeart/2011/layout/HexagonRadial"/>
    <dgm:cxn modelId="{89E6F56C-CC9C-48B3-824B-B902FFE05769}" type="presParOf" srcId="{CAF6C196-02B6-4F82-B0D6-8EF2F683E4B8}" destId="{FA87A70C-78B8-41AC-9B44-955986AD6965}" srcOrd="2" destOrd="0" presId="urn:microsoft.com/office/officeart/2011/layout/HexagonRadial"/>
    <dgm:cxn modelId="{0029A225-00A8-4018-8C8A-4B553BA69E64}" type="presParOf" srcId="{CAF6C196-02B6-4F82-B0D6-8EF2F683E4B8}" destId="{3CE5732D-5BFA-454E-892A-E5137C8ED616}" srcOrd="3" destOrd="0" presId="urn:microsoft.com/office/officeart/2011/layout/HexagonRadial"/>
    <dgm:cxn modelId="{3E6188AD-5543-4A8A-8BAD-A352A44A1BC3}" type="presParOf" srcId="{3CE5732D-5BFA-454E-892A-E5137C8ED616}" destId="{55C4CEBD-985D-463F-8B1C-9548454744C5}" srcOrd="0" destOrd="0" presId="urn:microsoft.com/office/officeart/2011/layout/HexagonRadial"/>
    <dgm:cxn modelId="{C452C6C3-103B-408A-B463-A5C5F72653A3}" type="presParOf" srcId="{CAF6C196-02B6-4F82-B0D6-8EF2F683E4B8}" destId="{C384CC02-1E90-4E3D-B269-9D27CA8D2E46}" srcOrd="4" destOrd="0" presId="urn:microsoft.com/office/officeart/2011/layout/HexagonRadial"/>
    <dgm:cxn modelId="{F422675D-1BAC-486E-A87F-5040E42A82C0}" type="presParOf" srcId="{CAF6C196-02B6-4F82-B0D6-8EF2F683E4B8}" destId="{229EB657-F5E4-429C-B6DA-BD233AD21D9E}" srcOrd="5" destOrd="0" presId="urn:microsoft.com/office/officeart/2011/layout/HexagonRadial"/>
    <dgm:cxn modelId="{EBF4A1D3-C644-49EA-B6E8-726EFBB616C6}" type="presParOf" srcId="{229EB657-F5E4-429C-B6DA-BD233AD21D9E}" destId="{BA12DA5F-0571-4603-8676-C70DC618CEA0}" srcOrd="0" destOrd="0" presId="urn:microsoft.com/office/officeart/2011/layout/HexagonRadial"/>
    <dgm:cxn modelId="{6BDA22D3-4ADC-4838-8BEF-C56FAFA03382}" type="presParOf" srcId="{CAF6C196-02B6-4F82-B0D6-8EF2F683E4B8}" destId="{9B49ACDC-3665-4B5E-B54C-DF0ECC59D2F1}" srcOrd="6" destOrd="0" presId="urn:microsoft.com/office/officeart/2011/layout/HexagonRadial"/>
    <dgm:cxn modelId="{D2071FC5-420B-4793-9928-BF08BF81829E}" type="presParOf" srcId="{CAF6C196-02B6-4F82-B0D6-8EF2F683E4B8}" destId="{C69F4953-F4C2-413F-B17C-1B48F9C2E03C}" srcOrd="7" destOrd="0" presId="urn:microsoft.com/office/officeart/2011/layout/HexagonRadial"/>
    <dgm:cxn modelId="{5F625D33-3537-40B8-A799-0741430987F3}" type="presParOf" srcId="{C69F4953-F4C2-413F-B17C-1B48F9C2E03C}" destId="{F5B3E686-F8F7-4B36-9AE7-DE16CE9FA8F5}" srcOrd="0" destOrd="0" presId="urn:microsoft.com/office/officeart/2011/layout/HexagonRadial"/>
    <dgm:cxn modelId="{D4527ED9-C48E-40DE-958C-8A7F5CD5DEE6}" type="presParOf" srcId="{CAF6C196-02B6-4F82-B0D6-8EF2F683E4B8}" destId="{8C0D46C5-DA12-47E4-BBB2-F4AA96F09DCF}" srcOrd="8" destOrd="0" presId="urn:microsoft.com/office/officeart/2011/layout/HexagonRadial"/>
    <dgm:cxn modelId="{E0617B43-01DD-4EB7-9FD1-A728ECA97F05}" type="presParOf" srcId="{CAF6C196-02B6-4F82-B0D6-8EF2F683E4B8}" destId="{A3982D16-C433-4BDA-8EF7-3870FCF8951A}" srcOrd="9" destOrd="0" presId="urn:microsoft.com/office/officeart/2011/layout/HexagonRadial"/>
    <dgm:cxn modelId="{1366EC86-6494-4D90-9F6E-0D0E378F7BDD}" type="presParOf" srcId="{A3982D16-C433-4BDA-8EF7-3870FCF8951A}" destId="{6981D4E1-FDB3-4C9F-A55D-D95B948758F1}" srcOrd="0" destOrd="0" presId="urn:microsoft.com/office/officeart/2011/layout/HexagonRadial"/>
    <dgm:cxn modelId="{95B1A814-C52E-4589-9CEF-F0A80FCB5FDC}" type="presParOf" srcId="{CAF6C196-02B6-4F82-B0D6-8EF2F683E4B8}" destId="{7C4B0D1D-8E63-4FC2-8640-FE776A4B936B}" srcOrd="10" destOrd="0" presId="urn:microsoft.com/office/officeart/2011/layout/HexagonRadial"/>
    <dgm:cxn modelId="{637ADAB5-4228-4CAA-B75E-CEF263AB4882}" type="presParOf" srcId="{CAF6C196-02B6-4F82-B0D6-8EF2F683E4B8}" destId="{F79060C6-8A68-4CAD-93AA-49D9EB31E135}" srcOrd="11" destOrd="0" presId="urn:microsoft.com/office/officeart/2011/layout/HexagonRadial"/>
    <dgm:cxn modelId="{AC45086C-BF7B-4FE0-B35F-8536F3304E6C}" type="presParOf" srcId="{F79060C6-8A68-4CAD-93AA-49D9EB31E135}" destId="{D11C258E-58C5-4C80-9E13-51B809C64D2E}" srcOrd="0" destOrd="0" presId="urn:microsoft.com/office/officeart/2011/layout/HexagonRadial"/>
    <dgm:cxn modelId="{93E895B7-7998-4247-A9F1-08B7C84283AB}" type="presParOf" srcId="{CAF6C196-02B6-4F82-B0D6-8EF2F683E4B8}" destId="{2C98587D-5C1B-4F01-BE42-004977776EF4}"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E6E4F14-F2A4-4280-8D12-3B7E5996B2DD}" type="doc">
      <dgm:prSet loTypeId="urn:microsoft.com/office/officeart/2011/layout/HexagonRadial" loCatId="officeonline" qsTypeId="urn:microsoft.com/office/officeart/2005/8/quickstyle/simple1" qsCatId="simple" csTypeId="urn:microsoft.com/office/officeart/2005/8/colors/accent1_2" csCatId="accent1" phldr="1"/>
      <dgm:spPr/>
      <dgm:t>
        <a:bodyPr/>
        <a:lstStyle/>
        <a:p>
          <a:pPr rtl="1"/>
          <a:endParaRPr lang="he-IL"/>
        </a:p>
      </dgm:t>
    </dgm:pt>
    <dgm:pt modelId="{ED5F9365-9692-4ACA-8523-E9A318D5EBF5}">
      <dgm:prSet phldrT="[טקסט]" custT="1"/>
      <dgm:spPr>
        <a:solidFill>
          <a:schemeClr val="tx2">
            <a:lumMod val="75000"/>
          </a:schemeClr>
        </a:solidFill>
        <a:scene3d>
          <a:camera prst="orthographicFront"/>
          <a:lightRig rig="threePt" dir="t"/>
        </a:scene3d>
        <a:sp3d>
          <a:bevelT/>
        </a:sp3d>
      </dgm:spPr>
      <dgm:t>
        <a:bodyPr/>
        <a:lstStyle/>
        <a:p>
          <a:pPr rtl="1"/>
          <a:r>
            <a:rPr lang="he-IL" sz="2800" b="1" dirty="0" smtClean="0">
              <a:solidFill>
                <a:schemeClr val="bg1"/>
              </a:solidFill>
            </a:rPr>
            <a:t>תפקיד המחנך בתכנית</a:t>
          </a:r>
          <a:endParaRPr lang="he-IL" sz="2800" b="1" dirty="0">
            <a:solidFill>
              <a:schemeClr val="bg1"/>
            </a:solidFill>
          </a:endParaRPr>
        </a:p>
      </dgm:t>
    </dgm:pt>
    <dgm:pt modelId="{53438E82-7B77-415C-AEFA-3A58967C172C}" type="parTrans" cxnId="{22CA4036-0404-4482-9EAF-3AF86224061D}">
      <dgm:prSet/>
      <dgm:spPr/>
      <dgm:t>
        <a:bodyPr/>
        <a:lstStyle/>
        <a:p>
          <a:pPr rtl="1"/>
          <a:endParaRPr lang="he-IL"/>
        </a:p>
      </dgm:t>
    </dgm:pt>
    <dgm:pt modelId="{D658830A-6880-480A-A696-2D50DBA144B2}" type="sibTrans" cxnId="{22CA4036-0404-4482-9EAF-3AF86224061D}">
      <dgm:prSet/>
      <dgm:spPr/>
      <dgm:t>
        <a:bodyPr/>
        <a:lstStyle/>
        <a:p>
          <a:pPr rtl="1"/>
          <a:endParaRPr lang="he-IL"/>
        </a:p>
      </dgm:t>
    </dgm:pt>
    <dgm:pt modelId="{A6F9DB66-90A4-4F39-93D8-C1323BEAB12D}">
      <dgm:prSet custT="1"/>
      <dgm:spPr>
        <a:solidFill>
          <a:srgbClr val="D5D0B5"/>
        </a:solidFill>
        <a:scene3d>
          <a:camera prst="orthographicFront"/>
          <a:lightRig rig="threePt" dir="t"/>
        </a:scene3d>
        <a:sp3d>
          <a:bevelT/>
        </a:sp3d>
      </dgm:spPr>
      <dgm:t>
        <a:bodyPr/>
        <a:lstStyle/>
        <a:p>
          <a:pPr rtl="1"/>
          <a:r>
            <a:rPr lang="he-IL" sz="2000" b="1" dirty="0" smtClean="0">
              <a:solidFill>
                <a:schemeClr val="tx1"/>
              </a:solidFill>
            </a:rPr>
            <a:t>אחראי על הליך הערכת התלמידים</a:t>
          </a:r>
        </a:p>
      </dgm:t>
    </dgm:pt>
    <dgm:pt modelId="{03FB61A4-538B-4A6C-86AB-EF8C6FE3BAE5}" type="sibTrans" cxnId="{1ED4E77A-8571-4846-B9DC-EFA0E4131CA6}">
      <dgm:prSet/>
      <dgm:spPr/>
      <dgm:t>
        <a:bodyPr/>
        <a:lstStyle/>
        <a:p>
          <a:pPr rtl="1"/>
          <a:endParaRPr lang="he-IL"/>
        </a:p>
      </dgm:t>
    </dgm:pt>
    <dgm:pt modelId="{3D5A5D6C-2BDD-494B-AE66-012B189030D1}" type="parTrans" cxnId="{1ED4E77A-8571-4846-B9DC-EFA0E4131CA6}">
      <dgm:prSet/>
      <dgm:spPr/>
      <dgm:t>
        <a:bodyPr/>
        <a:lstStyle/>
        <a:p>
          <a:pPr rtl="1"/>
          <a:endParaRPr lang="he-IL"/>
        </a:p>
      </dgm:t>
    </dgm:pt>
    <dgm:pt modelId="{8A50C12B-F800-4555-83C4-B9C5166AE3AD}">
      <dgm:prSet custT="1"/>
      <dgm:spPr>
        <a:solidFill>
          <a:srgbClr val="DD9A7F"/>
        </a:solidFill>
        <a:scene3d>
          <a:camera prst="orthographicFront"/>
          <a:lightRig rig="threePt" dir="t"/>
        </a:scene3d>
        <a:sp3d>
          <a:bevelT/>
        </a:sp3d>
      </dgm:spPr>
      <dgm:t>
        <a:bodyPr/>
        <a:lstStyle/>
        <a:p>
          <a:pPr rtl="1"/>
          <a:r>
            <a:rPr lang="he-IL" sz="2000" b="1" dirty="0" smtClean="0">
              <a:solidFill>
                <a:schemeClr val="tx1"/>
              </a:solidFill>
            </a:rPr>
            <a:t>תומך </a:t>
          </a:r>
          <a:r>
            <a:rPr lang="he-IL" sz="2000" b="1" dirty="0" smtClean="0">
              <a:solidFill>
                <a:schemeClr val="tx1"/>
              </a:solidFill>
            </a:rPr>
            <a:t>בתלמידים</a:t>
          </a:r>
          <a:endParaRPr lang="he-IL" sz="2000" b="1" dirty="0" smtClean="0">
            <a:solidFill>
              <a:schemeClr val="tx1"/>
            </a:solidFill>
          </a:endParaRPr>
        </a:p>
      </dgm:t>
    </dgm:pt>
    <dgm:pt modelId="{45054040-41DB-489F-90F3-58D2733ADA6F}" type="sibTrans" cxnId="{6964948D-B7A1-4A9D-B2EE-0A28722AFE67}">
      <dgm:prSet/>
      <dgm:spPr/>
      <dgm:t>
        <a:bodyPr/>
        <a:lstStyle/>
        <a:p>
          <a:pPr rtl="1"/>
          <a:endParaRPr lang="he-IL"/>
        </a:p>
      </dgm:t>
    </dgm:pt>
    <dgm:pt modelId="{9B5237A3-D83C-4065-B563-F2E3C8E51ABB}" type="parTrans" cxnId="{6964948D-B7A1-4A9D-B2EE-0A28722AFE67}">
      <dgm:prSet/>
      <dgm:spPr/>
      <dgm:t>
        <a:bodyPr/>
        <a:lstStyle/>
        <a:p>
          <a:pPr rtl="1"/>
          <a:endParaRPr lang="he-IL"/>
        </a:p>
      </dgm:t>
    </dgm:pt>
    <dgm:pt modelId="{A04F5546-85FA-4982-8267-D1C1B189E05B}">
      <dgm:prSet phldrT="[טקסט]" custT="1"/>
      <dgm:spPr>
        <a:solidFill>
          <a:srgbClr val="DD9A7F"/>
        </a:solidFill>
        <a:scene3d>
          <a:camera prst="orthographicFront"/>
          <a:lightRig rig="threePt" dir="t"/>
        </a:scene3d>
        <a:sp3d>
          <a:bevelT/>
        </a:sp3d>
      </dgm:spPr>
      <dgm:t>
        <a:bodyPr/>
        <a:lstStyle/>
        <a:p>
          <a:pPr rtl="1"/>
          <a:r>
            <a:rPr lang="he-IL" sz="2000" b="1" dirty="0" smtClean="0">
              <a:solidFill>
                <a:schemeClr val="tx1"/>
              </a:solidFill>
            </a:rPr>
            <a:t>מסייע לתלמידים בבחירת מקום ההתנסות</a:t>
          </a:r>
          <a:endParaRPr lang="he-IL" sz="2000" b="1" dirty="0">
            <a:solidFill>
              <a:schemeClr val="tx1"/>
            </a:solidFill>
          </a:endParaRPr>
        </a:p>
      </dgm:t>
    </dgm:pt>
    <dgm:pt modelId="{65073C1E-DA15-4205-89CA-BBDE687C959E}" type="sibTrans" cxnId="{B38A7341-3CC5-4CBB-B5EA-FB3FC3DC5C68}">
      <dgm:prSet/>
      <dgm:spPr/>
      <dgm:t>
        <a:bodyPr/>
        <a:lstStyle/>
        <a:p>
          <a:pPr rtl="1"/>
          <a:endParaRPr lang="he-IL"/>
        </a:p>
      </dgm:t>
    </dgm:pt>
    <dgm:pt modelId="{522829C7-EFBC-4D3F-A8A9-12C59CA56AED}" type="parTrans" cxnId="{B38A7341-3CC5-4CBB-B5EA-FB3FC3DC5C68}">
      <dgm:prSet/>
      <dgm:spPr/>
      <dgm:t>
        <a:bodyPr/>
        <a:lstStyle/>
        <a:p>
          <a:pPr rtl="1"/>
          <a:endParaRPr lang="he-IL"/>
        </a:p>
      </dgm:t>
    </dgm:pt>
    <dgm:pt modelId="{15AF3A5C-C038-4E38-8803-ED15740E4BE5}">
      <dgm:prSet phldrT="[טקסט]" custT="1"/>
      <dgm:spPr>
        <a:solidFill>
          <a:schemeClr val="accent1">
            <a:lumMod val="60000"/>
            <a:lumOff val="40000"/>
          </a:schemeClr>
        </a:solidFill>
        <a:scene3d>
          <a:camera prst="orthographicFront"/>
          <a:lightRig rig="threePt" dir="t"/>
        </a:scene3d>
        <a:sp3d>
          <a:bevelT/>
        </a:sp3d>
      </dgm:spPr>
      <dgm:t>
        <a:bodyPr/>
        <a:lstStyle/>
        <a:p>
          <a:pPr rtl="1"/>
          <a:r>
            <a:rPr lang="he-IL" sz="2000" b="1" dirty="0" smtClean="0">
              <a:solidFill>
                <a:schemeClr val="tx1"/>
              </a:solidFill>
            </a:rPr>
            <a:t>מסייע לרכז המעורבות בשיבוץ התלמידים</a:t>
          </a:r>
          <a:endParaRPr lang="he-IL" sz="2000" b="1" dirty="0">
            <a:solidFill>
              <a:schemeClr val="tx1"/>
            </a:solidFill>
          </a:endParaRPr>
        </a:p>
      </dgm:t>
    </dgm:pt>
    <dgm:pt modelId="{AE692B0E-CD7C-4C96-9CB9-B07B6ABC838A}" type="parTrans" cxnId="{62DA534F-168F-4DAB-B843-01064392135B}">
      <dgm:prSet/>
      <dgm:spPr/>
      <dgm:t>
        <a:bodyPr/>
        <a:lstStyle/>
        <a:p>
          <a:pPr rtl="1"/>
          <a:endParaRPr lang="he-IL"/>
        </a:p>
      </dgm:t>
    </dgm:pt>
    <dgm:pt modelId="{ED21F42E-5404-4544-A99B-29E8AF2A4EE2}" type="sibTrans" cxnId="{62DA534F-168F-4DAB-B843-01064392135B}">
      <dgm:prSet/>
      <dgm:spPr/>
      <dgm:t>
        <a:bodyPr/>
        <a:lstStyle/>
        <a:p>
          <a:pPr rtl="1"/>
          <a:endParaRPr lang="he-IL"/>
        </a:p>
      </dgm:t>
    </dgm:pt>
    <dgm:pt modelId="{D12D402A-FBEB-4DD6-9E23-88B26AA5B29E}">
      <dgm:prSet phldrT="[טקסט]" custT="1"/>
      <dgm:spPr>
        <a:solidFill>
          <a:srgbClr val="D5D0B5"/>
        </a:solidFill>
        <a:scene3d>
          <a:camera prst="orthographicFront"/>
          <a:lightRig rig="threePt" dir="t"/>
        </a:scene3d>
        <a:sp3d>
          <a:bevelT/>
        </a:sp3d>
      </dgm:spPr>
      <dgm:t>
        <a:bodyPr/>
        <a:lstStyle/>
        <a:p>
          <a:pPr rtl="1"/>
          <a:r>
            <a:rPr lang="he-IL" sz="2000" b="1" dirty="0" smtClean="0">
              <a:solidFill>
                <a:schemeClr val="tx1"/>
              </a:solidFill>
            </a:rPr>
            <a:t>מיישם את הממד העיוני בכיתה</a:t>
          </a:r>
          <a:endParaRPr lang="he-IL" sz="2000" b="1" dirty="0">
            <a:solidFill>
              <a:schemeClr val="tx1"/>
            </a:solidFill>
          </a:endParaRPr>
        </a:p>
      </dgm:t>
    </dgm:pt>
    <dgm:pt modelId="{6CFF6073-2035-460F-974F-7562828B8826}" type="parTrans" cxnId="{13608537-1A1F-4DC3-88C2-67E8C3F7EA9F}">
      <dgm:prSet/>
      <dgm:spPr/>
      <dgm:t>
        <a:bodyPr/>
        <a:lstStyle/>
        <a:p>
          <a:pPr rtl="1"/>
          <a:endParaRPr lang="he-IL"/>
        </a:p>
      </dgm:t>
    </dgm:pt>
    <dgm:pt modelId="{A648BDA6-B23A-44FC-8056-C3FF63B4462E}" type="sibTrans" cxnId="{13608537-1A1F-4DC3-88C2-67E8C3F7EA9F}">
      <dgm:prSet/>
      <dgm:spPr/>
      <dgm:t>
        <a:bodyPr/>
        <a:lstStyle/>
        <a:p>
          <a:pPr rtl="1"/>
          <a:endParaRPr lang="he-IL"/>
        </a:p>
      </dgm:t>
    </dgm:pt>
    <dgm:pt modelId="{0592FD4C-7716-4EE0-B9C9-D2E9013602AB}">
      <dgm:prSet custT="1"/>
      <dgm:spPr>
        <a:solidFill>
          <a:schemeClr val="accent1">
            <a:lumMod val="60000"/>
            <a:lumOff val="40000"/>
          </a:schemeClr>
        </a:solidFill>
        <a:scene3d>
          <a:camera prst="orthographicFront"/>
          <a:lightRig rig="threePt" dir="t"/>
        </a:scene3d>
        <a:sp3d>
          <a:bevelT/>
        </a:sp3d>
      </dgm:spPr>
      <dgm:t>
        <a:bodyPr/>
        <a:lstStyle/>
        <a:p>
          <a:pPr rtl="1"/>
          <a:r>
            <a:rPr lang="he-IL" sz="2000" b="1" baseline="0" dirty="0" smtClean="0">
              <a:solidFill>
                <a:schemeClr val="tx1"/>
              </a:solidFill>
            </a:rPr>
            <a:t>מנחה את התלמידים בתכנון וביצוע הפרויקט</a:t>
          </a:r>
          <a:r>
            <a:rPr lang="he-IL" sz="2000" b="1" dirty="0" smtClean="0">
              <a:solidFill>
                <a:schemeClr val="tx1"/>
              </a:solidFill>
            </a:rPr>
            <a:t> </a:t>
          </a:r>
        </a:p>
      </dgm:t>
    </dgm:pt>
    <dgm:pt modelId="{82DEB6DC-ACD3-4263-8ECA-3073C9FB98CB}" type="parTrans" cxnId="{385CF03A-3A9B-40CA-89B5-3F46D9F5521A}">
      <dgm:prSet/>
      <dgm:spPr/>
      <dgm:t>
        <a:bodyPr/>
        <a:lstStyle/>
        <a:p>
          <a:pPr rtl="1"/>
          <a:endParaRPr lang="he-IL"/>
        </a:p>
      </dgm:t>
    </dgm:pt>
    <dgm:pt modelId="{C034CF64-947C-4DBE-A3AF-F1789E31EE91}" type="sibTrans" cxnId="{385CF03A-3A9B-40CA-89B5-3F46D9F5521A}">
      <dgm:prSet/>
      <dgm:spPr/>
      <dgm:t>
        <a:bodyPr/>
        <a:lstStyle/>
        <a:p>
          <a:pPr rtl="1"/>
          <a:endParaRPr lang="he-IL"/>
        </a:p>
      </dgm:t>
    </dgm:pt>
    <dgm:pt modelId="{0D0CACCA-AF20-4CB7-99ED-DAABE9721CE3}" type="pres">
      <dgm:prSet presAssocID="{3E6E4F14-F2A4-4280-8D12-3B7E5996B2DD}" presName="Name0" presStyleCnt="0">
        <dgm:presLayoutVars>
          <dgm:chMax val="1"/>
          <dgm:chPref val="1"/>
          <dgm:dir/>
          <dgm:animOne val="branch"/>
          <dgm:animLvl val="lvl"/>
        </dgm:presLayoutVars>
      </dgm:prSet>
      <dgm:spPr/>
      <dgm:t>
        <a:bodyPr/>
        <a:lstStyle/>
        <a:p>
          <a:pPr rtl="1"/>
          <a:endParaRPr lang="he-IL"/>
        </a:p>
      </dgm:t>
    </dgm:pt>
    <dgm:pt modelId="{83F2C638-1603-4411-B070-7EB383C3CF04}" type="pres">
      <dgm:prSet presAssocID="{ED5F9365-9692-4ACA-8523-E9A318D5EBF5}" presName="Parent" presStyleLbl="node0" presStyleIdx="0" presStyleCnt="1">
        <dgm:presLayoutVars>
          <dgm:chMax val="6"/>
          <dgm:chPref val="6"/>
        </dgm:presLayoutVars>
      </dgm:prSet>
      <dgm:spPr/>
      <dgm:t>
        <a:bodyPr/>
        <a:lstStyle/>
        <a:p>
          <a:pPr rtl="1"/>
          <a:endParaRPr lang="he-IL"/>
        </a:p>
      </dgm:t>
    </dgm:pt>
    <dgm:pt modelId="{131BBB28-1F18-4840-AE5D-218F2F48BE18}" type="pres">
      <dgm:prSet presAssocID="{A04F5546-85FA-4982-8267-D1C1B189E05B}" presName="Accent1" presStyleCnt="0"/>
      <dgm:spPr>
        <a:scene3d>
          <a:camera prst="orthographicFront"/>
          <a:lightRig rig="threePt" dir="t"/>
        </a:scene3d>
        <a:sp3d>
          <a:bevelT/>
        </a:sp3d>
      </dgm:spPr>
    </dgm:pt>
    <dgm:pt modelId="{BC9FB121-D0A1-4254-8B36-468C697E31F1}" type="pres">
      <dgm:prSet presAssocID="{A04F5546-85FA-4982-8267-D1C1B189E05B}" presName="Accent" presStyleLbl="bgShp" presStyleIdx="0" presStyleCnt="6"/>
      <dgm:spPr>
        <a:scene3d>
          <a:camera prst="orthographicFront"/>
          <a:lightRig rig="threePt" dir="t"/>
        </a:scene3d>
        <a:sp3d>
          <a:bevelT/>
        </a:sp3d>
      </dgm:spPr>
    </dgm:pt>
    <dgm:pt modelId="{FF5BAEEB-79DE-4690-BE54-0871395E918A}" type="pres">
      <dgm:prSet presAssocID="{A04F5546-85FA-4982-8267-D1C1B189E05B}" presName="Child1" presStyleLbl="node1" presStyleIdx="0" presStyleCnt="6" custLinFactNeighborX="263">
        <dgm:presLayoutVars>
          <dgm:chMax val="0"/>
          <dgm:chPref val="0"/>
          <dgm:bulletEnabled val="1"/>
        </dgm:presLayoutVars>
      </dgm:prSet>
      <dgm:spPr/>
      <dgm:t>
        <a:bodyPr/>
        <a:lstStyle/>
        <a:p>
          <a:pPr rtl="1"/>
          <a:endParaRPr lang="he-IL"/>
        </a:p>
      </dgm:t>
    </dgm:pt>
    <dgm:pt modelId="{15ED6FD0-B185-429E-8951-AD6258FB9648}" type="pres">
      <dgm:prSet presAssocID="{15AF3A5C-C038-4E38-8803-ED15740E4BE5}" presName="Accent2" presStyleCnt="0"/>
      <dgm:spPr/>
    </dgm:pt>
    <dgm:pt modelId="{787ABDC9-7740-4D22-ABCD-1989C437BC84}" type="pres">
      <dgm:prSet presAssocID="{15AF3A5C-C038-4E38-8803-ED15740E4BE5}" presName="Accent" presStyleLbl="bgShp" presStyleIdx="1" presStyleCnt="6"/>
      <dgm:spPr/>
    </dgm:pt>
    <dgm:pt modelId="{145D9308-7B3E-4DE5-B627-C4A0419B2A2C}" type="pres">
      <dgm:prSet presAssocID="{15AF3A5C-C038-4E38-8803-ED15740E4BE5}" presName="Child2" presStyleLbl="node1" presStyleIdx="1" presStyleCnt="6">
        <dgm:presLayoutVars>
          <dgm:chMax val="0"/>
          <dgm:chPref val="0"/>
          <dgm:bulletEnabled val="1"/>
        </dgm:presLayoutVars>
      </dgm:prSet>
      <dgm:spPr/>
      <dgm:t>
        <a:bodyPr/>
        <a:lstStyle/>
        <a:p>
          <a:pPr rtl="1"/>
          <a:endParaRPr lang="he-IL"/>
        </a:p>
      </dgm:t>
    </dgm:pt>
    <dgm:pt modelId="{6E2A5E1A-E9BB-4842-85D7-E47F484CBFB9}" type="pres">
      <dgm:prSet presAssocID="{D12D402A-FBEB-4DD6-9E23-88B26AA5B29E}" presName="Accent3" presStyleCnt="0"/>
      <dgm:spPr/>
    </dgm:pt>
    <dgm:pt modelId="{CB4A451E-6CDE-4169-B7AA-6D05ED24CFD5}" type="pres">
      <dgm:prSet presAssocID="{D12D402A-FBEB-4DD6-9E23-88B26AA5B29E}" presName="Accent" presStyleLbl="bgShp" presStyleIdx="2" presStyleCnt="6"/>
      <dgm:spPr/>
    </dgm:pt>
    <dgm:pt modelId="{8C702743-8383-4653-B2BE-726A93A0D04F}" type="pres">
      <dgm:prSet presAssocID="{D12D402A-FBEB-4DD6-9E23-88B26AA5B29E}" presName="Child3" presStyleLbl="node1" presStyleIdx="2" presStyleCnt="6">
        <dgm:presLayoutVars>
          <dgm:chMax val="0"/>
          <dgm:chPref val="0"/>
          <dgm:bulletEnabled val="1"/>
        </dgm:presLayoutVars>
      </dgm:prSet>
      <dgm:spPr/>
      <dgm:t>
        <a:bodyPr/>
        <a:lstStyle/>
        <a:p>
          <a:pPr rtl="1"/>
          <a:endParaRPr lang="he-IL"/>
        </a:p>
      </dgm:t>
    </dgm:pt>
    <dgm:pt modelId="{78A39934-BE69-44E5-A1DF-DF11C8C5A08C}" type="pres">
      <dgm:prSet presAssocID="{8A50C12B-F800-4555-83C4-B9C5166AE3AD}" presName="Accent4" presStyleCnt="0"/>
      <dgm:spPr/>
    </dgm:pt>
    <dgm:pt modelId="{565BBBF6-C8D5-4409-8521-8E39C39919F8}" type="pres">
      <dgm:prSet presAssocID="{8A50C12B-F800-4555-83C4-B9C5166AE3AD}" presName="Accent" presStyleLbl="bgShp" presStyleIdx="3" presStyleCnt="6"/>
      <dgm:spPr>
        <a:scene3d>
          <a:camera prst="orthographicFront"/>
          <a:lightRig rig="threePt" dir="t"/>
        </a:scene3d>
        <a:sp3d>
          <a:bevelT/>
        </a:sp3d>
      </dgm:spPr>
    </dgm:pt>
    <dgm:pt modelId="{ED1022E9-ED32-44F8-99DB-C072C8A99B9A}" type="pres">
      <dgm:prSet presAssocID="{8A50C12B-F800-4555-83C4-B9C5166AE3AD}" presName="Child4" presStyleLbl="node1" presStyleIdx="3" presStyleCnt="6">
        <dgm:presLayoutVars>
          <dgm:chMax val="0"/>
          <dgm:chPref val="0"/>
          <dgm:bulletEnabled val="1"/>
        </dgm:presLayoutVars>
      </dgm:prSet>
      <dgm:spPr/>
      <dgm:t>
        <a:bodyPr/>
        <a:lstStyle/>
        <a:p>
          <a:pPr rtl="1"/>
          <a:endParaRPr lang="he-IL"/>
        </a:p>
      </dgm:t>
    </dgm:pt>
    <dgm:pt modelId="{171D4A4D-078F-45C0-BD0C-3FF0E1F823BA}" type="pres">
      <dgm:prSet presAssocID="{0592FD4C-7716-4EE0-B9C9-D2E9013602AB}" presName="Accent5" presStyleCnt="0"/>
      <dgm:spPr/>
    </dgm:pt>
    <dgm:pt modelId="{5ED240BF-D780-440C-B0E8-37CC2D8A7EB8}" type="pres">
      <dgm:prSet presAssocID="{0592FD4C-7716-4EE0-B9C9-D2E9013602AB}" presName="Accent" presStyleLbl="bgShp" presStyleIdx="4" presStyleCnt="6"/>
      <dgm:spPr/>
    </dgm:pt>
    <dgm:pt modelId="{1EE5346D-B265-403D-B423-640B88AD3AAA}" type="pres">
      <dgm:prSet presAssocID="{0592FD4C-7716-4EE0-B9C9-D2E9013602AB}" presName="Child5" presStyleLbl="node1" presStyleIdx="4" presStyleCnt="6">
        <dgm:presLayoutVars>
          <dgm:chMax val="0"/>
          <dgm:chPref val="0"/>
          <dgm:bulletEnabled val="1"/>
        </dgm:presLayoutVars>
      </dgm:prSet>
      <dgm:spPr/>
      <dgm:t>
        <a:bodyPr/>
        <a:lstStyle/>
        <a:p>
          <a:pPr rtl="1"/>
          <a:endParaRPr lang="he-IL"/>
        </a:p>
      </dgm:t>
    </dgm:pt>
    <dgm:pt modelId="{E2F0C874-D3D0-4B6E-A047-D186BB0813DA}" type="pres">
      <dgm:prSet presAssocID="{A6F9DB66-90A4-4F39-93D8-C1323BEAB12D}" presName="Accent6" presStyleCnt="0"/>
      <dgm:spPr>
        <a:scene3d>
          <a:camera prst="orthographicFront"/>
          <a:lightRig rig="threePt" dir="t"/>
        </a:scene3d>
        <a:sp3d>
          <a:bevelT/>
        </a:sp3d>
      </dgm:spPr>
    </dgm:pt>
    <dgm:pt modelId="{8D998A68-9453-4CF4-A470-F9B3C6BC7A00}" type="pres">
      <dgm:prSet presAssocID="{A6F9DB66-90A4-4F39-93D8-C1323BEAB12D}" presName="Accent" presStyleLbl="bgShp" presStyleIdx="5" presStyleCnt="6"/>
      <dgm:spPr>
        <a:scene3d>
          <a:camera prst="orthographicFront"/>
          <a:lightRig rig="threePt" dir="t"/>
        </a:scene3d>
        <a:sp3d>
          <a:bevelT/>
        </a:sp3d>
      </dgm:spPr>
    </dgm:pt>
    <dgm:pt modelId="{1BB299D6-4428-4710-BFD6-BF6347724843}" type="pres">
      <dgm:prSet presAssocID="{A6F9DB66-90A4-4F39-93D8-C1323BEAB12D}" presName="Child6" presStyleLbl="node1" presStyleIdx="5" presStyleCnt="6">
        <dgm:presLayoutVars>
          <dgm:chMax val="0"/>
          <dgm:chPref val="0"/>
          <dgm:bulletEnabled val="1"/>
        </dgm:presLayoutVars>
      </dgm:prSet>
      <dgm:spPr/>
      <dgm:t>
        <a:bodyPr/>
        <a:lstStyle/>
        <a:p>
          <a:pPr rtl="1"/>
          <a:endParaRPr lang="he-IL"/>
        </a:p>
      </dgm:t>
    </dgm:pt>
  </dgm:ptLst>
  <dgm:cxnLst>
    <dgm:cxn modelId="{D700FB48-D429-4D70-96A6-80B3889F4428}" type="presOf" srcId="{D12D402A-FBEB-4DD6-9E23-88B26AA5B29E}" destId="{8C702743-8383-4653-B2BE-726A93A0D04F}" srcOrd="0" destOrd="0" presId="urn:microsoft.com/office/officeart/2011/layout/HexagonRadial"/>
    <dgm:cxn modelId="{62DA534F-168F-4DAB-B843-01064392135B}" srcId="{ED5F9365-9692-4ACA-8523-E9A318D5EBF5}" destId="{15AF3A5C-C038-4E38-8803-ED15740E4BE5}" srcOrd="1" destOrd="0" parTransId="{AE692B0E-CD7C-4C96-9CB9-B07B6ABC838A}" sibTransId="{ED21F42E-5404-4544-A99B-29E8AF2A4EE2}"/>
    <dgm:cxn modelId="{6964948D-B7A1-4A9D-B2EE-0A28722AFE67}" srcId="{ED5F9365-9692-4ACA-8523-E9A318D5EBF5}" destId="{8A50C12B-F800-4555-83C4-B9C5166AE3AD}" srcOrd="3" destOrd="0" parTransId="{9B5237A3-D83C-4065-B563-F2E3C8E51ABB}" sibTransId="{45054040-41DB-489F-90F3-58D2733ADA6F}"/>
    <dgm:cxn modelId="{1ED4E77A-8571-4846-B9DC-EFA0E4131CA6}" srcId="{ED5F9365-9692-4ACA-8523-E9A318D5EBF5}" destId="{A6F9DB66-90A4-4F39-93D8-C1323BEAB12D}" srcOrd="5" destOrd="0" parTransId="{3D5A5D6C-2BDD-494B-AE66-012B189030D1}" sibTransId="{03FB61A4-538B-4A6C-86AB-EF8C6FE3BAE5}"/>
    <dgm:cxn modelId="{75AC4EC8-58BD-4F70-9509-808474834E63}" type="presOf" srcId="{8A50C12B-F800-4555-83C4-B9C5166AE3AD}" destId="{ED1022E9-ED32-44F8-99DB-C072C8A99B9A}" srcOrd="0" destOrd="0" presId="urn:microsoft.com/office/officeart/2011/layout/HexagonRadial"/>
    <dgm:cxn modelId="{385CF03A-3A9B-40CA-89B5-3F46D9F5521A}" srcId="{ED5F9365-9692-4ACA-8523-E9A318D5EBF5}" destId="{0592FD4C-7716-4EE0-B9C9-D2E9013602AB}" srcOrd="4" destOrd="0" parTransId="{82DEB6DC-ACD3-4263-8ECA-3073C9FB98CB}" sibTransId="{C034CF64-947C-4DBE-A3AF-F1789E31EE91}"/>
    <dgm:cxn modelId="{7DE1AE7C-D251-4CA9-9B34-21EB8C53525F}" type="presOf" srcId="{ED5F9365-9692-4ACA-8523-E9A318D5EBF5}" destId="{83F2C638-1603-4411-B070-7EB383C3CF04}" srcOrd="0" destOrd="0" presId="urn:microsoft.com/office/officeart/2011/layout/HexagonRadial"/>
    <dgm:cxn modelId="{13608537-1A1F-4DC3-88C2-67E8C3F7EA9F}" srcId="{ED5F9365-9692-4ACA-8523-E9A318D5EBF5}" destId="{D12D402A-FBEB-4DD6-9E23-88B26AA5B29E}" srcOrd="2" destOrd="0" parTransId="{6CFF6073-2035-460F-974F-7562828B8826}" sibTransId="{A648BDA6-B23A-44FC-8056-C3FF63B4462E}"/>
    <dgm:cxn modelId="{7CCAFC98-A59E-406A-B28B-8EBEC56C1460}" type="presOf" srcId="{0592FD4C-7716-4EE0-B9C9-D2E9013602AB}" destId="{1EE5346D-B265-403D-B423-640B88AD3AAA}" srcOrd="0" destOrd="0" presId="urn:microsoft.com/office/officeart/2011/layout/HexagonRadial"/>
    <dgm:cxn modelId="{8CDF7436-714E-4BD9-B718-D4F770A3A612}" type="presOf" srcId="{A6F9DB66-90A4-4F39-93D8-C1323BEAB12D}" destId="{1BB299D6-4428-4710-BFD6-BF6347724843}" srcOrd="0" destOrd="0" presId="urn:microsoft.com/office/officeart/2011/layout/HexagonRadial"/>
    <dgm:cxn modelId="{4892A2D7-899E-4754-A6D4-19F051E211AA}" type="presOf" srcId="{A04F5546-85FA-4982-8267-D1C1B189E05B}" destId="{FF5BAEEB-79DE-4690-BE54-0871395E918A}" srcOrd="0" destOrd="0" presId="urn:microsoft.com/office/officeart/2011/layout/HexagonRadial"/>
    <dgm:cxn modelId="{B38A7341-3CC5-4CBB-B5EA-FB3FC3DC5C68}" srcId="{ED5F9365-9692-4ACA-8523-E9A318D5EBF5}" destId="{A04F5546-85FA-4982-8267-D1C1B189E05B}" srcOrd="0" destOrd="0" parTransId="{522829C7-EFBC-4D3F-A8A9-12C59CA56AED}" sibTransId="{65073C1E-DA15-4205-89CA-BBDE687C959E}"/>
    <dgm:cxn modelId="{22CA4036-0404-4482-9EAF-3AF86224061D}" srcId="{3E6E4F14-F2A4-4280-8D12-3B7E5996B2DD}" destId="{ED5F9365-9692-4ACA-8523-E9A318D5EBF5}" srcOrd="0" destOrd="0" parTransId="{53438E82-7B77-415C-AEFA-3A58967C172C}" sibTransId="{D658830A-6880-480A-A696-2D50DBA144B2}"/>
    <dgm:cxn modelId="{E71D7DA5-1E9B-4D06-955D-0655A2442809}" type="presOf" srcId="{3E6E4F14-F2A4-4280-8D12-3B7E5996B2DD}" destId="{0D0CACCA-AF20-4CB7-99ED-DAABE9721CE3}" srcOrd="0" destOrd="0" presId="urn:microsoft.com/office/officeart/2011/layout/HexagonRadial"/>
    <dgm:cxn modelId="{647809CC-7A03-4710-AF20-3C0E767D54ED}" type="presOf" srcId="{15AF3A5C-C038-4E38-8803-ED15740E4BE5}" destId="{145D9308-7B3E-4DE5-B627-C4A0419B2A2C}" srcOrd="0" destOrd="0" presId="urn:microsoft.com/office/officeart/2011/layout/HexagonRadial"/>
    <dgm:cxn modelId="{7A9F30C6-8A4E-4964-A110-B0960BCC9B65}" type="presParOf" srcId="{0D0CACCA-AF20-4CB7-99ED-DAABE9721CE3}" destId="{83F2C638-1603-4411-B070-7EB383C3CF04}" srcOrd="0" destOrd="0" presId="urn:microsoft.com/office/officeart/2011/layout/HexagonRadial"/>
    <dgm:cxn modelId="{667FC08E-C872-4E05-87AF-0A1C004A53C5}" type="presParOf" srcId="{0D0CACCA-AF20-4CB7-99ED-DAABE9721CE3}" destId="{131BBB28-1F18-4840-AE5D-218F2F48BE18}" srcOrd="1" destOrd="0" presId="urn:microsoft.com/office/officeart/2011/layout/HexagonRadial"/>
    <dgm:cxn modelId="{C15E9641-D02F-46C4-8FB5-55DE4273E275}" type="presParOf" srcId="{131BBB28-1F18-4840-AE5D-218F2F48BE18}" destId="{BC9FB121-D0A1-4254-8B36-468C697E31F1}" srcOrd="0" destOrd="0" presId="urn:microsoft.com/office/officeart/2011/layout/HexagonRadial"/>
    <dgm:cxn modelId="{61F5FC94-D556-4271-9C0A-25420C6C4804}" type="presParOf" srcId="{0D0CACCA-AF20-4CB7-99ED-DAABE9721CE3}" destId="{FF5BAEEB-79DE-4690-BE54-0871395E918A}" srcOrd="2" destOrd="0" presId="urn:microsoft.com/office/officeart/2011/layout/HexagonRadial"/>
    <dgm:cxn modelId="{E908DD33-60C4-4F2E-A9CE-239DEFC87F85}" type="presParOf" srcId="{0D0CACCA-AF20-4CB7-99ED-DAABE9721CE3}" destId="{15ED6FD0-B185-429E-8951-AD6258FB9648}" srcOrd="3" destOrd="0" presId="urn:microsoft.com/office/officeart/2011/layout/HexagonRadial"/>
    <dgm:cxn modelId="{5DF08218-30D6-4FB7-9B2F-80761AFD5264}" type="presParOf" srcId="{15ED6FD0-B185-429E-8951-AD6258FB9648}" destId="{787ABDC9-7740-4D22-ABCD-1989C437BC84}" srcOrd="0" destOrd="0" presId="urn:microsoft.com/office/officeart/2011/layout/HexagonRadial"/>
    <dgm:cxn modelId="{33AE6065-C6C7-46B8-88FB-58BDA40C82E1}" type="presParOf" srcId="{0D0CACCA-AF20-4CB7-99ED-DAABE9721CE3}" destId="{145D9308-7B3E-4DE5-B627-C4A0419B2A2C}" srcOrd="4" destOrd="0" presId="urn:microsoft.com/office/officeart/2011/layout/HexagonRadial"/>
    <dgm:cxn modelId="{ABA1B7FE-E361-4C86-AB00-8FACA76ECEFB}" type="presParOf" srcId="{0D0CACCA-AF20-4CB7-99ED-DAABE9721CE3}" destId="{6E2A5E1A-E9BB-4842-85D7-E47F484CBFB9}" srcOrd="5" destOrd="0" presId="urn:microsoft.com/office/officeart/2011/layout/HexagonRadial"/>
    <dgm:cxn modelId="{A565759C-0AC3-4D92-8DF2-022885FB04D5}" type="presParOf" srcId="{6E2A5E1A-E9BB-4842-85D7-E47F484CBFB9}" destId="{CB4A451E-6CDE-4169-B7AA-6D05ED24CFD5}" srcOrd="0" destOrd="0" presId="urn:microsoft.com/office/officeart/2011/layout/HexagonRadial"/>
    <dgm:cxn modelId="{FAB60CC9-3481-4A50-95AA-D7E8427AA01C}" type="presParOf" srcId="{0D0CACCA-AF20-4CB7-99ED-DAABE9721CE3}" destId="{8C702743-8383-4653-B2BE-726A93A0D04F}" srcOrd="6" destOrd="0" presId="urn:microsoft.com/office/officeart/2011/layout/HexagonRadial"/>
    <dgm:cxn modelId="{59DADFFA-4E52-485A-9C57-1C7F1B486C55}" type="presParOf" srcId="{0D0CACCA-AF20-4CB7-99ED-DAABE9721CE3}" destId="{78A39934-BE69-44E5-A1DF-DF11C8C5A08C}" srcOrd="7" destOrd="0" presId="urn:microsoft.com/office/officeart/2011/layout/HexagonRadial"/>
    <dgm:cxn modelId="{066D2C22-4638-4F6F-9C17-F6A03BC693DB}" type="presParOf" srcId="{78A39934-BE69-44E5-A1DF-DF11C8C5A08C}" destId="{565BBBF6-C8D5-4409-8521-8E39C39919F8}" srcOrd="0" destOrd="0" presId="urn:microsoft.com/office/officeart/2011/layout/HexagonRadial"/>
    <dgm:cxn modelId="{43B17E39-13D8-4D29-997E-F6DEF13D353F}" type="presParOf" srcId="{0D0CACCA-AF20-4CB7-99ED-DAABE9721CE3}" destId="{ED1022E9-ED32-44F8-99DB-C072C8A99B9A}" srcOrd="8" destOrd="0" presId="urn:microsoft.com/office/officeart/2011/layout/HexagonRadial"/>
    <dgm:cxn modelId="{740E8A49-CDA7-4EFA-A737-5EB4ED6F48E6}" type="presParOf" srcId="{0D0CACCA-AF20-4CB7-99ED-DAABE9721CE3}" destId="{171D4A4D-078F-45C0-BD0C-3FF0E1F823BA}" srcOrd="9" destOrd="0" presId="urn:microsoft.com/office/officeart/2011/layout/HexagonRadial"/>
    <dgm:cxn modelId="{3AD2D2F0-6E22-4587-B5BC-1A104852D4D8}" type="presParOf" srcId="{171D4A4D-078F-45C0-BD0C-3FF0E1F823BA}" destId="{5ED240BF-D780-440C-B0E8-37CC2D8A7EB8}" srcOrd="0" destOrd="0" presId="urn:microsoft.com/office/officeart/2011/layout/HexagonRadial"/>
    <dgm:cxn modelId="{6AFCF6A9-D659-41C9-8E3A-B91674297792}" type="presParOf" srcId="{0D0CACCA-AF20-4CB7-99ED-DAABE9721CE3}" destId="{1EE5346D-B265-403D-B423-640B88AD3AAA}" srcOrd="10" destOrd="0" presId="urn:microsoft.com/office/officeart/2011/layout/HexagonRadial"/>
    <dgm:cxn modelId="{8204CB68-3A64-4BCB-AE63-F96A9DADAE14}" type="presParOf" srcId="{0D0CACCA-AF20-4CB7-99ED-DAABE9721CE3}" destId="{E2F0C874-D3D0-4B6E-A047-D186BB0813DA}" srcOrd="11" destOrd="0" presId="urn:microsoft.com/office/officeart/2011/layout/HexagonRadial"/>
    <dgm:cxn modelId="{34C14806-391D-4A5C-8F5F-CBB3BCD96C65}" type="presParOf" srcId="{E2F0C874-D3D0-4B6E-A047-D186BB0813DA}" destId="{8D998A68-9453-4CF4-A470-F9B3C6BC7A00}" srcOrd="0" destOrd="0" presId="urn:microsoft.com/office/officeart/2011/layout/HexagonRadial"/>
    <dgm:cxn modelId="{3311C917-84B9-4DB8-81E9-EC6A10FBA1F7}" type="presParOf" srcId="{0D0CACCA-AF20-4CB7-99ED-DAABE9721CE3}" destId="{1BB299D6-4428-4710-BFD6-BF6347724843}" srcOrd="12" destOrd="0" presId="urn:microsoft.com/office/officeart/2011/layout/HexagonRadial"/>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E748DC-0065-4A9D-A8C3-A236D442D177}">
      <dsp:nvSpPr>
        <dsp:cNvPr id="0" name=""/>
        <dsp:cNvSpPr/>
      </dsp:nvSpPr>
      <dsp:spPr>
        <a:xfrm>
          <a:off x="3056643" y="1705000"/>
          <a:ext cx="2167129" cy="1874654"/>
        </a:xfrm>
        <a:prstGeom prst="hexagon">
          <a:avLst>
            <a:gd name="adj" fmla="val 28570"/>
            <a:gd name="vf" fmla="val 115470"/>
          </a:avLst>
        </a:prstGeom>
        <a:solidFill>
          <a:schemeClr val="tx2"/>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rtl="1">
            <a:lnSpc>
              <a:spcPct val="90000"/>
            </a:lnSpc>
            <a:spcBef>
              <a:spcPct val="0"/>
            </a:spcBef>
            <a:spcAft>
              <a:spcPct val="35000"/>
            </a:spcAft>
          </a:pPr>
          <a:r>
            <a:rPr lang="he-IL" sz="2400" b="1" kern="1200" dirty="0" smtClean="0">
              <a:solidFill>
                <a:schemeClr val="bg1"/>
              </a:solidFill>
            </a:rPr>
            <a:t>הערכת התלמיד</a:t>
          </a:r>
          <a:endParaRPr lang="he-IL" sz="2400" b="1" kern="1200" dirty="0">
            <a:solidFill>
              <a:schemeClr val="bg1"/>
            </a:solidFill>
          </a:endParaRPr>
        </a:p>
      </dsp:txBody>
      <dsp:txXfrm>
        <a:off x="3415767" y="2015656"/>
        <a:ext cx="1448881" cy="1253342"/>
      </dsp:txXfrm>
    </dsp:sp>
    <dsp:sp modelId="{55C4CEBD-985D-463F-8B1C-9548454744C5}">
      <dsp:nvSpPr>
        <dsp:cNvPr id="0" name=""/>
        <dsp:cNvSpPr/>
      </dsp:nvSpPr>
      <dsp:spPr>
        <a:xfrm>
          <a:off x="4413682" y="808104"/>
          <a:ext cx="817651" cy="70451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87A70C-78B8-41AC-9B44-955986AD6965}">
      <dsp:nvSpPr>
        <dsp:cNvPr id="0" name=""/>
        <dsp:cNvSpPr/>
      </dsp:nvSpPr>
      <dsp:spPr>
        <a:xfrm>
          <a:off x="3282036" y="30989"/>
          <a:ext cx="1775946" cy="1536402"/>
        </a:xfrm>
        <a:prstGeom prst="hexagon">
          <a:avLst>
            <a:gd name="adj" fmla="val 28570"/>
            <a:gd name="vf" fmla="val 115470"/>
          </a:avLst>
        </a:prstGeom>
        <a:solidFill>
          <a:schemeClr val="accent6">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tx2"/>
              </a:solidFill>
            </a:rPr>
            <a:t>נוכחות</a:t>
          </a:r>
          <a:endParaRPr lang="he-IL" sz="1800" b="1" kern="1200" dirty="0">
            <a:solidFill>
              <a:schemeClr val="tx2"/>
            </a:solidFill>
          </a:endParaRPr>
        </a:p>
      </dsp:txBody>
      <dsp:txXfrm>
        <a:off x="3576348" y="285604"/>
        <a:ext cx="1187322" cy="1027172"/>
      </dsp:txXfrm>
    </dsp:sp>
    <dsp:sp modelId="{BA12DA5F-0571-4603-8676-C70DC618CEA0}">
      <dsp:nvSpPr>
        <dsp:cNvPr id="0" name=""/>
        <dsp:cNvSpPr/>
      </dsp:nvSpPr>
      <dsp:spPr>
        <a:xfrm>
          <a:off x="5367945" y="2125172"/>
          <a:ext cx="817651" cy="70451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84CC02-1E90-4E3D-B269-9D27CA8D2E46}">
      <dsp:nvSpPr>
        <dsp:cNvPr id="0" name=""/>
        <dsp:cNvSpPr/>
      </dsp:nvSpPr>
      <dsp:spPr>
        <a:xfrm>
          <a:off x="4912401" y="814273"/>
          <a:ext cx="1775946" cy="1536402"/>
        </a:xfrm>
        <a:prstGeom prst="hexagon">
          <a:avLst>
            <a:gd name="adj" fmla="val 28570"/>
            <a:gd name="vf" fmla="val 115470"/>
          </a:avLst>
        </a:prstGeom>
        <a:solidFill>
          <a:schemeClr val="tx2">
            <a:lumMod val="40000"/>
            <a:lumOff val="6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tx2"/>
              </a:solidFill>
            </a:rPr>
            <a:t>התמדה</a:t>
          </a:r>
          <a:endParaRPr lang="he-IL" sz="1800" b="1" kern="1200" dirty="0">
            <a:solidFill>
              <a:schemeClr val="tx2"/>
            </a:solidFill>
          </a:endParaRPr>
        </a:p>
      </dsp:txBody>
      <dsp:txXfrm>
        <a:off x="5206713" y="1068888"/>
        <a:ext cx="1187322" cy="1027172"/>
      </dsp:txXfrm>
    </dsp:sp>
    <dsp:sp modelId="{F5B3E686-F8F7-4B36-9AE7-DE16CE9FA8F5}">
      <dsp:nvSpPr>
        <dsp:cNvPr id="0" name=""/>
        <dsp:cNvSpPr/>
      </dsp:nvSpPr>
      <dsp:spPr>
        <a:xfrm>
          <a:off x="4705052" y="3611894"/>
          <a:ext cx="817651" cy="70451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49ACDC-3665-4B5E-B54C-DF0ECC59D2F1}">
      <dsp:nvSpPr>
        <dsp:cNvPr id="0" name=""/>
        <dsp:cNvSpPr/>
      </dsp:nvSpPr>
      <dsp:spPr>
        <a:xfrm>
          <a:off x="4885016" y="2802732"/>
          <a:ext cx="1775946" cy="1536402"/>
        </a:xfrm>
        <a:prstGeom prst="hexagon">
          <a:avLst>
            <a:gd name="adj" fmla="val 28570"/>
            <a:gd name="vf" fmla="val 115470"/>
          </a:avLst>
        </a:prstGeom>
        <a:solidFill>
          <a:schemeClr val="accent4">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tx2"/>
              </a:solidFill>
            </a:rPr>
            <a:t>איכות הביצוע</a:t>
          </a:r>
          <a:endParaRPr lang="he-IL" sz="1800" b="1" kern="1200" dirty="0">
            <a:solidFill>
              <a:schemeClr val="tx2"/>
            </a:solidFill>
          </a:endParaRPr>
        </a:p>
      </dsp:txBody>
      <dsp:txXfrm>
        <a:off x="5179328" y="3057347"/>
        <a:ext cx="1187322" cy="1027172"/>
      </dsp:txXfrm>
    </dsp:sp>
    <dsp:sp modelId="{6981D4E1-FDB3-4C9F-A55D-D95B948758F1}">
      <dsp:nvSpPr>
        <dsp:cNvPr id="0" name=""/>
        <dsp:cNvSpPr/>
      </dsp:nvSpPr>
      <dsp:spPr>
        <a:xfrm>
          <a:off x="3060676" y="3766221"/>
          <a:ext cx="817651" cy="70451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C0D46C5-DA12-47E4-BBB2-F4AA96F09DCF}">
      <dsp:nvSpPr>
        <dsp:cNvPr id="0" name=""/>
        <dsp:cNvSpPr/>
      </dsp:nvSpPr>
      <dsp:spPr>
        <a:xfrm>
          <a:off x="3256267" y="3748780"/>
          <a:ext cx="1775946" cy="1536402"/>
        </a:xfrm>
        <a:prstGeom prst="hexagon">
          <a:avLst>
            <a:gd name="adj" fmla="val 28570"/>
            <a:gd name="vf" fmla="val 115470"/>
          </a:avLst>
        </a:prstGeom>
        <a:solidFill>
          <a:srgbClr val="B8AF82"/>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tx2"/>
              </a:solidFill>
            </a:rPr>
            <a:t>השתתפות בהכשרה</a:t>
          </a:r>
          <a:endParaRPr lang="he-IL" sz="1800" b="1" kern="1200" dirty="0">
            <a:solidFill>
              <a:schemeClr val="tx2"/>
            </a:solidFill>
          </a:endParaRPr>
        </a:p>
      </dsp:txBody>
      <dsp:txXfrm>
        <a:off x="3550579" y="4003395"/>
        <a:ext cx="1187322" cy="1027172"/>
      </dsp:txXfrm>
    </dsp:sp>
    <dsp:sp modelId="{D11C258E-58C5-4C80-9E13-51B809C64D2E}">
      <dsp:nvSpPr>
        <dsp:cNvPr id="0" name=""/>
        <dsp:cNvSpPr/>
      </dsp:nvSpPr>
      <dsp:spPr>
        <a:xfrm>
          <a:off x="2090786" y="2449682"/>
          <a:ext cx="817651" cy="704514"/>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C4B0D1D-8E63-4FC2-8640-FE776A4B936B}">
      <dsp:nvSpPr>
        <dsp:cNvPr id="0" name=""/>
        <dsp:cNvSpPr/>
      </dsp:nvSpPr>
      <dsp:spPr>
        <a:xfrm>
          <a:off x="1619956" y="2803789"/>
          <a:ext cx="1775946" cy="1536402"/>
        </a:xfrm>
        <a:prstGeom prst="hexagon">
          <a:avLst>
            <a:gd name="adj" fmla="val 28570"/>
            <a:gd name="vf" fmla="val 115470"/>
          </a:avLst>
        </a:prstGeom>
        <a:solidFill>
          <a:schemeClr val="accent2">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rtl="1">
            <a:lnSpc>
              <a:spcPct val="90000"/>
            </a:lnSpc>
            <a:spcBef>
              <a:spcPct val="0"/>
            </a:spcBef>
            <a:spcAft>
              <a:spcPct val="35000"/>
            </a:spcAft>
          </a:pPr>
          <a:r>
            <a:rPr lang="he-IL" sz="1600" b="1" kern="1200" dirty="0" smtClean="0">
              <a:solidFill>
                <a:schemeClr val="tx2"/>
              </a:solidFill>
            </a:rPr>
            <a:t>עבודה מסכמת רפלקטיבית</a:t>
          </a:r>
        </a:p>
        <a:p>
          <a:pPr lvl="0" algn="ctr" defTabSz="711200" rtl="1">
            <a:lnSpc>
              <a:spcPct val="90000"/>
            </a:lnSpc>
            <a:spcBef>
              <a:spcPct val="0"/>
            </a:spcBef>
            <a:spcAft>
              <a:spcPct val="35000"/>
            </a:spcAft>
          </a:pPr>
          <a:r>
            <a:rPr lang="he-IL" sz="1600" b="1" kern="1200" dirty="0" smtClean="0">
              <a:solidFill>
                <a:schemeClr val="tx2"/>
              </a:solidFill>
            </a:rPr>
            <a:t>(בתום כל שנה)</a:t>
          </a:r>
          <a:endParaRPr lang="he-IL" sz="1600" b="1" kern="1200" dirty="0">
            <a:solidFill>
              <a:schemeClr val="tx2"/>
            </a:solidFill>
          </a:endParaRPr>
        </a:p>
      </dsp:txBody>
      <dsp:txXfrm>
        <a:off x="1914268" y="3058404"/>
        <a:ext cx="1187322" cy="1027172"/>
      </dsp:txXfrm>
    </dsp:sp>
    <dsp:sp modelId="{2C98587D-5C1B-4F01-BE42-004977776EF4}">
      <dsp:nvSpPr>
        <dsp:cNvPr id="0" name=""/>
        <dsp:cNvSpPr/>
      </dsp:nvSpPr>
      <dsp:spPr>
        <a:xfrm>
          <a:off x="1619956" y="942876"/>
          <a:ext cx="1775946" cy="1536402"/>
        </a:xfrm>
        <a:prstGeom prst="hexagon">
          <a:avLst>
            <a:gd name="adj" fmla="val 28570"/>
            <a:gd name="vf" fmla="val 115470"/>
          </a:avLst>
        </a:prstGeom>
        <a:solidFill>
          <a:schemeClr val="accent5">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prst="angle"/>
        </a:sp3d>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he-IL" sz="1800" b="1" kern="1200" dirty="0" smtClean="0">
              <a:solidFill>
                <a:schemeClr val="tx2"/>
              </a:solidFill>
            </a:rPr>
            <a:t>עבודת חקר יישומית (אופציה)</a:t>
          </a:r>
          <a:endParaRPr lang="he-IL" sz="1800" b="1" kern="1200" dirty="0">
            <a:solidFill>
              <a:schemeClr val="tx2"/>
            </a:solidFill>
          </a:endParaRPr>
        </a:p>
      </dsp:txBody>
      <dsp:txXfrm>
        <a:off x="1914268" y="1197491"/>
        <a:ext cx="1187322" cy="10271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3F2C638-1603-4411-B070-7EB383C3CF04}">
      <dsp:nvSpPr>
        <dsp:cNvPr id="0" name=""/>
        <dsp:cNvSpPr/>
      </dsp:nvSpPr>
      <dsp:spPr>
        <a:xfrm>
          <a:off x="2684052" y="1951301"/>
          <a:ext cx="2480189" cy="2145463"/>
        </a:xfrm>
        <a:prstGeom prst="hexagon">
          <a:avLst>
            <a:gd name="adj" fmla="val 28570"/>
            <a:gd name="vf" fmla="val 115470"/>
          </a:avLst>
        </a:prstGeom>
        <a:solidFill>
          <a:schemeClr val="tx2">
            <a:lumMod val="75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rtl="1">
            <a:lnSpc>
              <a:spcPct val="90000"/>
            </a:lnSpc>
            <a:spcBef>
              <a:spcPct val="0"/>
            </a:spcBef>
            <a:spcAft>
              <a:spcPct val="35000"/>
            </a:spcAft>
          </a:pPr>
          <a:r>
            <a:rPr lang="he-IL" sz="2800" b="1" kern="1200" dirty="0" smtClean="0">
              <a:solidFill>
                <a:schemeClr val="bg1"/>
              </a:solidFill>
            </a:rPr>
            <a:t>תפקיד המחנך בתכנית</a:t>
          </a:r>
          <a:endParaRPr lang="he-IL" sz="2800" b="1" kern="1200" dirty="0">
            <a:solidFill>
              <a:schemeClr val="bg1"/>
            </a:solidFill>
          </a:endParaRPr>
        </a:p>
      </dsp:txBody>
      <dsp:txXfrm>
        <a:off x="3095054" y="2306834"/>
        <a:ext cx="1658185" cy="1434397"/>
      </dsp:txXfrm>
    </dsp:sp>
    <dsp:sp modelId="{787ABDC9-7740-4D22-ABCD-1989C437BC84}">
      <dsp:nvSpPr>
        <dsp:cNvPr id="0" name=""/>
        <dsp:cNvSpPr/>
      </dsp:nvSpPr>
      <dsp:spPr>
        <a:xfrm>
          <a:off x="4237127" y="924841"/>
          <a:ext cx="935768" cy="80628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5BAEEB-79DE-4690-BE54-0871395E918A}">
      <dsp:nvSpPr>
        <dsp:cNvPr id="0" name=""/>
        <dsp:cNvSpPr/>
      </dsp:nvSpPr>
      <dsp:spPr>
        <a:xfrm>
          <a:off x="2917859" y="0"/>
          <a:ext cx="2032497" cy="1758348"/>
        </a:xfrm>
        <a:prstGeom prst="hexagon">
          <a:avLst>
            <a:gd name="adj" fmla="val 28570"/>
            <a:gd name="vf" fmla="val 115470"/>
          </a:avLst>
        </a:prstGeom>
        <a:solidFill>
          <a:srgbClr val="DD9A7F"/>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tx1"/>
              </a:solidFill>
            </a:rPr>
            <a:t>מסייע לתלמידים בבחירת מקום ההתנסות</a:t>
          </a:r>
          <a:endParaRPr lang="he-IL" sz="2000" b="1" kern="1200" dirty="0">
            <a:solidFill>
              <a:schemeClr val="tx1"/>
            </a:solidFill>
          </a:endParaRPr>
        </a:p>
      </dsp:txBody>
      <dsp:txXfrm>
        <a:off x="3254687" y="291396"/>
        <a:ext cx="1358841" cy="1175556"/>
      </dsp:txXfrm>
    </dsp:sp>
    <dsp:sp modelId="{CB4A451E-6CDE-4169-B7AA-6D05ED24CFD5}">
      <dsp:nvSpPr>
        <dsp:cNvPr id="0" name=""/>
        <dsp:cNvSpPr/>
      </dsp:nvSpPr>
      <dsp:spPr>
        <a:xfrm>
          <a:off x="5329241" y="2432171"/>
          <a:ext cx="935768" cy="80628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5D9308-7B3E-4DE5-B627-C4A0419B2A2C}">
      <dsp:nvSpPr>
        <dsp:cNvPr id="0" name=""/>
        <dsp:cNvSpPr/>
      </dsp:nvSpPr>
      <dsp:spPr>
        <a:xfrm>
          <a:off x="4776550" y="1081502"/>
          <a:ext cx="2032497" cy="1758348"/>
        </a:xfrm>
        <a:prstGeom prst="hexagon">
          <a:avLst>
            <a:gd name="adj" fmla="val 28570"/>
            <a:gd name="vf" fmla="val 11547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tx1"/>
              </a:solidFill>
            </a:rPr>
            <a:t>מסייע לרכז המעורבות בשיבוץ התלמידים</a:t>
          </a:r>
          <a:endParaRPr lang="he-IL" sz="2000" b="1" kern="1200" dirty="0">
            <a:solidFill>
              <a:schemeClr val="tx1"/>
            </a:solidFill>
          </a:endParaRPr>
        </a:p>
      </dsp:txBody>
      <dsp:txXfrm>
        <a:off x="5113378" y="1372898"/>
        <a:ext cx="1358841" cy="1175556"/>
      </dsp:txXfrm>
    </dsp:sp>
    <dsp:sp modelId="{565BBBF6-C8D5-4409-8521-8E39C39919F8}">
      <dsp:nvSpPr>
        <dsp:cNvPr id="0" name=""/>
        <dsp:cNvSpPr/>
      </dsp:nvSpPr>
      <dsp:spPr>
        <a:xfrm>
          <a:off x="4570589" y="4133662"/>
          <a:ext cx="935768" cy="806287"/>
        </a:xfrm>
        <a:prstGeom prst="hexagon">
          <a:avLst>
            <a:gd name="adj" fmla="val 28900"/>
            <a:gd name="vf" fmla="val 115470"/>
          </a:avLst>
        </a:prstGeom>
        <a:solidFill>
          <a:schemeClr val="accent1">
            <a:tint val="40000"/>
            <a:hueOff val="0"/>
            <a:satOff val="0"/>
            <a:lumOff val="0"/>
            <a:alphaOff val="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8C702743-8383-4653-B2BE-726A93A0D04F}">
      <dsp:nvSpPr>
        <dsp:cNvPr id="0" name=""/>
        <dsp:cNvSpPr/>
      </dsp:nvSpPr>
      <dsp:spPr>
        <a:xfrm>
          <a:off x="4776550" y="3207610"/>
          <a:ext cx="2032497" cy="1758348"/>
        </a:xfrm>
        <a:prstGeom prst="hexagon">
          <a:avLst>
            <a:gd name="adj" fmla="val 28570"/>
            <a:gd name="vf" fmla="val 115470"/>
          </a:avLst>
        </a:prstGeom>
        <a:solidFill>
          <a:srgbClr val="D5D0B5"/>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tx1"/>
              </a:solidFill>
            </a:rPr>
            <a:t>מיישם את הממד העיוני בכיתה</a:t>
          </a:r>
          <a:endParaRPr lang="he-IL" sz="2000" b="1" kern="1200" dirty="0">
            <a:solidFill>
              <a:schemeClr val="tx1"/>
            </a:solidFill>
          </a:endParaRPr>
        </a:p>
      </dsp:txBody>
      <dsp:txXfrm>
        <a:off x="5113378" y="3499006"/>
        <a:ext cx="1358841" cy="1175556"/>
      </dsp:txXfrm>
    </dsp:sp>
    <dsp:sp modelId="{5ED240BF-D780-440C-B0E8-37CC2D8A7EB8}">
      <dsp:nvSpPr>
        <dsp:cNvPr id="0" name=""/>
        <dsp:cNvSpPr/>
      </dsp:nvSpPr>
      <dsp:spPr>
        <a:xfrm>
          <a:off x="2688668" y="4310283"/>
          <a:ext cx="935768" cy="806287"/>
        </a:xfrm>
        <a:prstGeom prst="hexagon">
          <a:avLst>
            <a:gd name="adj" fmla="val 28900"/>
            <a:gd name="vf" fmla="val 11547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1022E9-ED32-44F8-99DB-C072C8A99B9A}">
      <dsp:nvSpPr>
        <dsp:cNvPr id="0" name=""/>
        <dsp:cNvSpPr/>
      </dsp:nvSpPr>
      <dsp:spPr>
        <a:xfrm>
          <a:off x="2912514" y="4290323"/>
          <a:ext cx="2032497" cy="1758348"/>
        </a:xfrm>
        <a:prstGeom prst="hexagon">
          <a:avLst>
            <a:gd name="adj" fmla="val 28570"/>
            <a:gd name="vf" fmla="val 115470"/>
          </a:avLst>
        </a:prstGeom>
        <a:solidFill>
          <a:srgbClr val="DD9A7F"/>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tx1"/>
              </a:solidFill>
            </a:rPr>
            <a:t>תומך </a:t>
          </a:r>
          <a:r>
            <a:rPr lang="he-IL" sz="2000" b="1" kern="1200" dirty="0" smtClean="0">
              <a:solidFill>
                <a:schemeClr val="tx1"/>
              </a:solidFill>
            </a:rPr>
            <a:t>בתלמידים</a:t>
          </a:r>
          <a:endParaRPr lang="he-IL" sz="2000" b="1" kern="1200" dirty="0" smtClean="0">
            <a:solidFill>
              <a:schemeClr val="tx1"/>
            </a:solidFill>
          </a:endParaRPr>
        </a:p>
      </dsp:txBody>
      <dsp:txXfrm>
        <a:off x="3249342" y="4581719"/>
        <a:ext cx="1358841" cy="1175556"/>
      </dsp:txXfrm>
    </dsp:sp>
    <dsp:sp modelId="{8D998A68-9453-4CF4-A470-F9B3C6BC7A00}">
      <dsp:nvSpPr>
        <dsp:cNvPr id="0" name=""/>
        <dsp:cNvSpPr/>
      </dsp:nvSpPr>
      <dsp:spPr>
        <a:xfrm>
          <a:off x="1578669" y="2803559"/>
          <a:ext cx="935768" cy="806287"/>
        </a:xfrm>
        <a:prstGeom prst="hexagon">
          <a:avLst>
            <a:gd name="adj" fmla="val 28900"/>
            <a:gd name="vf" fmla="val 115470"/>
          </a:avLst>
        </a:prstGeom>
        <a:solidFill>
          <a:schemeClr val="accent1">
            <a:tint val="40000"/>
            <a:hueOff val="0"/>
            <a:satOff val="0"/>
            <a:lumOff val="0"/>
            <a:alphaOff val="0"/>
          </a:schemeClr>
        </a:solidFill>
        <a:ln>
          <a:noFill/>
        </a:ln>
        <a:effectLst/>
        <a:scene3d>
          <a:camera prst="orthographicFront"/>
          <a:lightRig rig="threePt" dir="t"/>
        </a:scene3d>
        <a:sp3d>
          <a:bevelT/>
        </a:sp3d>
      </dsp:spPr>
      <dsp:style>
        <a:lnRef idx="0">
          <a:scrgbClr r="0" g="0" b="0"/>
        </a:lnRef>
        <a:fillRef idx="1">
          <a:scrgbClr r="0" g="0" b="0"/>
        </a:fillRef>
        <a:effectRef idx="0">
          <a:scrgbClr r="0" g="0" b="0"/>
        </a:effectRef>
        <a:fontRef idx="minor"/>
      </dsp:style>
    </dsp:sp>
    <dsp:sp modelId="{1EE5346D-B265-403D-B423-640B88AD3AAA}">
      <dsp:nvSpPr>
        <dsp:cNvPr id="0" name=""/>
        <dsp:cNvSpPr/>
      </dsp:nvSpPr>
      <dsp:spPr>
        <a:xfrm>
          <a:off x="1039824" y="3208820"/>
          <a:ext cx="2032497" cy="1758348"/>
        </a:xfrm>
        <a:prstGeom prst="hexagon">
          <a:avLst>
            <a:gd name="adj" fmla="val 28570"/>
            <a:gd name="vf" fmla="val 115470"/>
          </a:avLst>
        </a:prstGeom>
        <a:solidFill>
          <a:schemeClr val="accent1">
            <a:lumMod val="60000"/>
            <a:lumOff val="40000"/>
          </a:schemeClr>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baseline="0" dirty="0" smtClean="0">
              <a:solidFill>
                <a:schemeClr val="tx1"/>
              </a:solidFill>
            </a:rPr>
            <a:t>מנחה את התלמידים בתכנון וביצוע הפרויקט</a:t>
          </a:r>
          <a:r>
            <a:rPr lang="he-IL" sz="2000" b="1" kern="1200" dirty="0" smtClean="0">
              <a:solidFill>
                <a:schemeClr val="tx1"/>
              </a:solidFill>
            </a:rPr>
            <a:t> </a:t>
          </a:r>
        </a:p>
      </dsp:txBody>
      <dsp:txXfrm>
        <a:off x="1376652" y="3500216"/>
        <a:ext cx="1358841" cy="1175556"/>
      </dsp:txXfrm>
    </dsp:sp>
    <dsp:sp modelId="{1BB299D6-4428-4710-BFD6-BF6347724843}">
      <dsp:nvSpPr>
        <dsp:cNvPr id="0" name=""/>
        <dsp:cNvSpPr/>
      </dsp:nvSpPr>
      <dsp:spPr>
        <a:xfrm>
          <a:off x="1039824" y="1079083"/>
          <a:ext cx="2032497" cy="1758348"/>
        </a:xfrm>
        <a:prstGeom prst="hexagon">
          <a:avLst>
            <a:gd name="adj" fmla="val 28570"/>
            <a:gd name="vf" fmla="val 115470"/>
          </a:avLst>
        </a:prstGeom>
        <a:solidFill>
          <a:srgbClr val="D5D0B5"/>
        </a:solidFill>
        <a:ln w="15875" cap="flat" cmpd="sng" algn="ctr">
          <a:solidFill>
            <a:schemeClr val="lt1">
              <a:hueOff val="0"/>
              <a:satOff val="0"/>
              <a:lumOff val="0"/>
              <a:alphaOff val="0"/>
            </a:schemeClr>
          </a:solidFill>
          <a:prstDash val="solid"/>
        </a:ln>
        <a:effectLst/>
        <a:scene3d>
          <a:camera prst="orthographicFront"/>
          <a:lightRig rig="threePt" dir="t"/>
        </a:scene3d>
        <a:sp3d>
          <a:bevelT/>
        </a:sp3d>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lvl="0" algn="ctr" defTabSz="889000" rtl="1">
            <a:lnSpc>
              <a:spcPct val="90000"/>
            </a:lnSpc>
            <a:spcBef>
              <a:spcPct val="0"/>
            </a:spcBef>
            <a:spcAft>
              <a:spcPct val="35000"/>
            </a:spcAft>
          </a:pPr>
          <a:r>
            <a:rPr lang="he-IL" sz="2000" b="1" kern="1200" dirty="0" smtClean="0">
              <a:solidFill>
                <a:schemeClr val="tx1"/>
              </a:solidFill>
            </a:rPr>
            <a:t>אחראי על הליך הערכת התלמידים</a:t>
          </a:r>
        </a:p>
      </dsp:txBody>
      <dsp:txXfrm>
        <a:off x="1376652" y="1370479"/>
        <a:ext cx="1358841" cy="1175556"/>
      </dsp:txXfrm>
    </dsp:sp>
  </dsp:spTree>
</dsp:drawing>
</file>

<file path=ppt/diagrams/layout1.xml><?xml version="1.0" encoding="utf-8"?>
<dgm:layoutDef xmlns:dgm="http://schemas.openxmlformats.org/drawingml/2006/diagram" xmlns:a="http://schemas.openxmlformats.org/drawingml/2006/main" uniqueId="urn:microsoft.com/office/officeart/2011/layout/HexagonRadial">
  <dgm:title val="מוקדי משושה"/>
  <dgm:desc val="השתמש כדי להציג תהליך רציף שקשור לרעיון או לנושא מרכזי. מוגבל לשש צורות ברמה 2. מתאים במיוחד לכמויות קטנות של טקסט. טקסט שאינו בשימוש אינו מופיע, אך הוא נשאר זמין למקרה שתחליף פריסות."/>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11/layout/HexagonRadial">
  <dgm:title val="מוקדי משושה"/>
  <dgm:desc val="השתמש כדי להציג תהליך רציף שקשור לרעיון או לנושא מרכזי. מוגבל לשש צורות ברמה 2. מתאים במיוחד לכמויות קטנות של טקסט. טקסט שאינו בשימוש אינו מופיע, אך הוא נשאר זמין למקרה שתחליף פריסות."/>
  <dgm:catLst>
    <dgm:cat type="cycle" pri="8500"/>
    <dgm:cat type="officeonline" pri="9000"/>
  </dgm:catLst>
  <dgm:samp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sampData>
  <dgm:styleData>
    <dgm:dataModel>
      <dgm:ptLst>
        <dgm:pt modelId="0" type="doc"/>
        <dgm:pt modelId="10">
          <dgm:prSet phldr="1"/>
        </dgm:pt>
        <dgm:pt modelId="11">
          <dgm:prSet phldr="1"/>
        </dgm:pt>
        <dgm:pt modelId="12">
          <dgm:prSet phldr="1"/>
        </dgm:pt>
        <dgm:pt modelId="13">
          <dgm:prSet phldr="1"/>
        </dgm:pt>
      </dgm:ptLst>
      <dgm:cxnLst>
        <dgm:cxn modelId="40" srcId="0" destId="10" srcOrd="0" destOrd="0"/>
        <dgm:cxn modelId="50" srcId="10" destId="11" srcOrd="0" destOrd="0"/>
        <dgm:cxn modelId="60" srcId="10" destId="12" srcOrd="0" destOrd="0"/>
        <dgm:cxn modelId="70" srcId="10" destId="13" srcOrd="0" destOrd="0"/>
      </dgm:cxnLst>
      <dgm:bg/>
      <dgm:whole/>
    </dgm:dataModel>
  </dgm:styleData>
  <dgm:clrData>
    <dgm:dataModel>
      <dgm:ptLst>
        <dgm:pt modelId="0" type="doc"/>
        <dgm:pt modelId="10">
          <dgm:prSet phldr="1"/>
        </dgm:pt>
        <dgm:pt modelId="11">
          <dgm:prSet phldr="1"/>
        </dgm:pt>
        <dgm:pt modelId="12">
          <dgm:prSet phldr="1"/>
        </dgm:pt>
        <dgm:pt modelId="13">
          <dgm:prSet phldr="1"/>
        </dgm:pt>
        <dgm:pt modelId="14">
          <dgm:prSet phldr="1"/>
        </dgm:pt>
        <dgm:pt modelId="15">
          <dgm:prSet phldr="1"/>
        </dgm:pt>
        <dgm:pt modelId="16">
          <dgm:prSet phldr="1"/>
        </dgm:pt>
      </dgm:ptLst>
      <dgm:cxnLst>
        <dgm:cxn modelId="40" srcId="0" destId="10" srcOrd="0" destOrd="0"/>
        <dgm:cxn modelId="50" srcId="10" destId="11" srcOrd="0" destOrd="0"/>
        <dgm:cxn modelId="60" srcId="10" destId="12" srcOrd="0" destOrd="0"/>
        <dgm:cxn modelId="70" srcId="10" destId="13" srcOrd="0" destOrd="0"/>
        <dgm:cxn modelId="80" srcId="10" destId="14" srcOrd="0" destOrd="0"/>
        <dgm:cxn modelId="90" srcId="10" destId="15" srcOrd="0" destOrd="0"/>
        <dgm:cxn modelId="100" srcId="10" destId="16" srcOrd="0" destOrd="0"/>
      </dgm:cxnLst>
      <dgm:bg/>
      <dgm:whole/>
    </dgm:dataModel>
  </dgm:clrData>
  <dgm:layoutNode name="Name0">
    <dgm:varLst>
      <dgm:chMax val="1"/>
      <dgm:chPref val="1"/>
      <dgm:dir/>
      <dgm:animOne val="branch"/>
      <dgm:animLvl val="lvl"/>
    </dgm:varLst>
    <dgm:shape xmlns:r="http://schemas.openxmlformats.org/officeDocument/2006/relationships" r:blip="">
      <dgm:adjLst/>
    </dgm:shape>
    <dgm:choose name="Name1">
      <dgm:if name="Name2" func="var" arg="dir" op="equ" val="norm">
        <dgm:choose name="Name3">
          <dgm:if name="Name4"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5"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l" for="ch" forName="Accent1" refType="w" fact="0.1685"/>
              <dgm:constr type="t" for="ch" forName="Accent1" refType="h" fact="0.2946"/>
              <dgm:constr type="w" for="ch" forName="Accent1" refType="w" fact="0.462"/>
              <dgm:constr type="h" for="ch" forName="Accent1" refType="h" fact="0.5472"/>
              <dgm:constr type="l" for="ch" forName="Parent" refType="w" fact="0"/>
              <dgm:constr type="t" for="ch" forName="Parent" refType="h" fact="0.2885"/>
              <dgm:constr type="w" for="ch" forName="Parent" refType="w" fact="0.6013"/>
              <dgm:constr type="h" for="ch" forName="Parent" refType="h" fact="0.7115"/>
              <dgm:constr type="l" for="ch" forName="Child1" refType="w" fact="0.5073"/>
              <dgm:constr type="t" for="ch" forName="Child1" refType="h" fact="0"/>
              <dgm:constr type="w" for="ch" forName="Child1" refType="w" fact="0.4927"/>
              <dgm:constr type="h" for="ch" forName="Child1" refType="h" fact="0.5831"/>
            </dgm:constrLst>
          </dgm:if>
          <dgm:if name="Name6"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l" for="ch" forName="Accent2" refType="w" fact="0.6413"/>
              <dgm:constr type="t" for="ch" forName="Accent2" refType="h" fact="0.3477"/>
              <dgm:constr type="w" for="ch" forName="Accent2" refType="w" fact="0.2269"/>
              <dgm:constr type="h" for="ch" forName="Accent2" refType="h" fact="0.2076"/>
              <dgm:constr type="l" for="ch" forName="Accent1" refType="w" fact="0"/>
              <dgm:constr type="t" for="ch" forName="Accent1" refType="h" fact="0"/>
              <dgm:constr type="w" for="ch" forName="Accent1" refType="w" fact="0"/>
              <dgm:constr type="h" for="ch" forName="Accent1" refType="h" fact="0"/>
              <dgm:constr type="l" for="ch" forName="Parent" refType="w" fact="0"/>
              <dgm:constr type="t" for="ch" forName="Parent" refType="h" fact="0.2239"/>
              <dgm:constr type="w" for="ch" forName="Parent" refType="w" fact="0.6013"/>
              <dgm:constr type="h" for="ch" forName="Parent" refType="h" fact="0.5523"/>
              <dgm:constr type="l" for="ch" forName="Child1" refType="w" fact="0.5073"/>
              <dgm:constr type="t" for="ch" forName="Child1" refType="h" fact="0"/>
              <dgm:constr type="w" for="ch" forName="Child1" refType="w" fact="0.4927"/>
              <dgm:constr type="h" for="ch" forName="Child1" refType="h" fact="0.4527"/>
              <dgm:constr type="l" for="ch" forName="Child2" refType="w" fact="0.5073"/>
              <dgm:constr type="t" for="ch" forName="Child2" refType="h" fact="0.5473"/>
              <dgm:constr type="w" for="ch" forName="Child2" refType="w" fact="0.4927"/>
              <dgm:constr type="h" for="ch" forName="Child2" refType="h" fact="0.4527"/>
            </dgm:constrLst>
          </dgm:if>
          <dgm:if name="Name7"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l" for="ch" forName="Accent3" refType="w" fact="0.4573"/>
              <dgm:constr type="t" for="ch" forName="Accent3" refType="h" fact="0.6145"/>
              <dgm:constr type="w" for="ch" forName="Accent3" refType="w" fact="0.2269"/>
              <dgm:constr type="h" for="ch" forName="Accent3" refType="h" fact="0.1623"/>
              <dgm:constr type="l" for="ch" forName="Accent2" refType="w" fact="0.6413"/>
              <dgm:constr type="t" for="ch" forName="Accent2" refType="h" fact="0.2719"/>
              <dgm:constr type="w" for="ch" forName="Accent2" refType="w" fact="0.2269"/>
              <dgm:constr type="h" for="ch" forName="Accent2" refType="h" fact="0.1623"/>
              <dgm:constr type="l" for="ch" forName="Accent1" refType="w" fact="0"/>
              <dgm:constr type="t" for="ch" forName="Accent1" refType="h" fact="0"/>
              <dgm:constr type="w" for="ch" forName="Accent1" refType="w" fact="0"/>
              <dgm:constr type="h" for="ch" forName="Accent1" refType="h" fact="0"/>
              <dgm:constr type="l" for="ch" forName="Child3" refType="w" fact="0.0554"/>
              <dgm:constr type="t" for="ch" forName="Child3" refType="h" fact="0.646"/>
              <dgm:constr type="w" for="ch" forName="Child3" refType="w" fact="0.4927"/>
              <dgm:constr type="h" for="ch" forName="Child3" refType="h" fact="0.354"/>
              <dgm:constr type="l" for="ch" forName="Parent" refType="w" fact="0"/>
              <dgm:constr type="t" for="ch" forName="Parent" refType="h" fact="0.1751"/>
              <dgm:constr type="w" for="ch" forName="Parent" refType="w" fact="0.6013"/>
              <dgm:constr type="h" for="ch" forName="Parent" refType="h" fact="0.4319"/>
              <dgm:constr type="l" for="ch" forName="Child1" refType="w" fact="0.5073"/>
              <dgm:constr type="t" for="ch" forName="Child1" refType="h" fact="0"/>
              <dgm:constr type="w" for="ch" forName="Child1" refType="w" fact="0.4927"/>
              <dgm:constr type="h" for="ch" forName="Child1" refType="h" fact="0.354"/>
              <dgm:constr type="l" for="ch" forName="Child2" refType="w" fact="0.5073"/>
              <dgm:constr type="t" for="ch" forName="Child2" refType="h" fact="0.428"/>
              <dgm:constr type="w" for="ch" forName="Child2" refType="w" fact="0.4927"/>
              <dgm:constr type="h" for="ch" forName="Child2" refType="h" fact="0.354"/>
            </dgm:constrLst>
          </dgm:if>
          <dgm:if name="Name8"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4" refType="w" fact="0.4573"/>
              <dgm:constr type="t" for="ch" forName="Accent4" refType="h" fact="0.6834"/>
              <dgm:constr type="w" for="ch" forName="Accent4" refType="w" fact="0.2269"/>
              <dgm:constr type="h" for="ch" forName="Accent4" refType="h" fact="0.1333"/>
              <dgm:constr type="l" for="ch" forName="Accent3" refType="w" fact="0.6413"/>
              <dgm:constr type="t" for="ch" forName="Accent3" refType="h" fact="0.4021"/>
              <dgm:constr type="w" for="ch" forName="Accent3" refType="w" fact="0.2269"/>
              <dgm:constr type="h" for="ch" forName="Accent3" refType="h" fact="0.1333"/>
              <dgm:constr type="l" for="ch" forName="Accent2" refType="w" fact="0.3765"/>
              <dgm:constr type="t" for="ch" forName="Accent2" refType="h" fact="0.1529"/>
              <dgm:constr type="w" for="ch" forName="Accent2" refType="w" fact="0.2269"/>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0554"/>
              <dgm:constr type="t" for="ch" forName="Child4" refType="h" fact="0.7093"/>
              <dgm:constr type="w" for="ch" forName="Child4" refType="w" fact="0.4927"/>
              <dgm:constr type="h" for="ch" forName="Child4" refType="h" fact="0.2907"/>
              <dgm:constr type="l" for="ch" forName="Parent" refType="w" fact="0"/>
              <dgm:constr type="t" for="ch" forName="Parent" refType="h" fact="0.3226"/>
              <dgm:constr type="w" for="ch" forName="Parent" refType="w" fact="0.6013"/>
              <dgm:constr type="h" for="ch" forName="Parent" refType="h" fact="0.3547"/>
              <dgm:constr type="l" for="ch" forName="Child2" refType="w" fact="0.5073"/>
              <dgm:constr type="t" for="ch" forName="Child2" refType="h" fact="0.1788"/>
              <dgm:constr type="w" for="ch" forName="Child2" refType="w" fact="0.4927"/>
              <dgm:constr type="h" for="ch" forName="Child2" refType="h" fact="0.2907"/>
              <dgm:constr type="l" for="ch" forName="Child3" refType="w" fact="0.5073"/>
              <dgm:constr type="t" for="ch" forName="Child3" refType="h" fact="0.5303"/>
              <dgm:constr type="w" for="ch" forName="Child3" refType="w" fact="0.4927"/>
              <dgm:constr type="h" for="ch" forName="Child3" refType="h" fact="0.2907"/>
              <dgm:constr type="l" for="ch" forName="Child1" refType="w" fact="0.0554"/>
              <dgm:constr type="t" for="ch" forName="Child1" refType="h" fact="0"/>
              <dgm:constr type="w" for="ch" forName="Child1" refType="w" fact="0.4927"/>
              <dgm:constr type="h" for="ch" forName="Child1" refType="h" fact="0.2907"/>
            </dgm:constrLst>
          </dgm:if>
          <dgm:if name="Name9"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1" refType="w" fact="0.3246"/>
              <dgm:constr type="t" for="ch" forName="Child1" refType="h" fact="0"/>
              <dgm:constr type="w" for="ch" forName="Child1" refType="w" fact="0.3523"/>
              <dgm:constr type="h" for="ch" forName="Child1" refType="h" fact="0.2907"/>
            </dgm:constrLst>
          </dgm:if>
          <dgm:else name="Name10">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l" for="ch" forName="Accent6" refType="w" fact="0.0934"/>
              <dgm:constr type="t" for="ch" forName="Accent6" refType="h" fact="0.4635"/>
              <dgm:constr type="w" for="ch" forName="Accent6" refType="w" fact="0.1622"/>
              <dgm:constr type="h" for="ch" forName="Accent6" refType="h" fact="0.1333"/>
              <dgm:constr type="l" for="ch" forName="Accent5" refType="w" fact="0.2858"/>
              <dgm:constr type="t" for="ch" forName="Accent5" refType="h" fact="0.7126"/>
              <dgm:constr type="w" for="ch" forName="Accent5" refType="w" fact="0.1622"/>
              <dgm:constr type="h" for="ch" forName="Accent5" refType="h" fact="0.1333"/>
              <dgm:constr type="l" for="ch" forName="Accent4" refType="w" fact="0.612"/>
              <dgm:constr type="t" for="ch" forName="Accent4" refType="h" fact="0.6834"/>
              <dgm:constr type="w" for="ch" forName="Accent4" refType="w" fact="0.1622"/>
              <dgm:constr type="h" for="ch" forName="Accent4" refType="h" fact="0.1333"/>
              <dgm:constr type="l" for="ch" forName="Accent3" refType="w" fact="0.7435"/>
              <dgm:constr type="t" for="ch" forName="Accent3" refType="h" fact="0.4021"/>
              <dgm:constr type="w" for="ch" forName="Accent3" refType="w" fact="0.1622"/>
              <dgm:constr type="h" for="ch" forName="Accent3" refType="h" fact="0.1333"/>
              <dgm:constr type="l" for="ch" forName="Accent2" refType="w" fact="0.5542"/>
              <dgm:constr type="t" for="ch" forName="Accent2" refType="h" fact="0.1529"/>
              <dgm:constr type="w" for="ch" forName="Accent2" refType="w" fact="0.1622"/>
              <dgm:constr type="h" for="ch" forName="Accent2" refType="h" fact="0.1333"/>
              <dgm:constr type="l" for="ch" forName="Accent1" refType="w" fact="0"/>
              <dgm:constr type="t" for="ch" forName="Accent1" refType="h" fact="0"/>
              <dgm:constr type="w" for="ch" forName="Accent1" refType="w" fact="0"/>
              <dgm:constr type="h" for="ch" forName="Accent1" refType="h" fact="0"/>
              <dgm:constr type="l" for="ch" forName="Child4" refType="w" fact="0.3246"/>
              <dgm:constr type="t" for="ch" forName="Child4" refType="h" fact="0.7093"/>
              <dgm:constr type="w" for="ch" forName="Child4" refType="w" fact="0.3523"/>
              <dgm:constr type="h" for="ch" forName="Child4" refType="h" fact="0.2907"/>
              <dgm:constr type="l" for="ch" forName="Parent" refType="w" fact="0.285"/>
              <dgm:constr type="t" for="ch" forName="Parent" refType="h" fact="0.3226"/>
              <dgm:constr type="w" for="ch" forName="Parent" refType="w" fact="0.4299"/>
              <dgm:constr type="h" for="ch" forName="Parent" refType="h" fact="0.3547"/>
              <dgm:constr type="l" for="ch" forName="Child2" refType="w" fact="0.6477"/>
              <dgm:constr type="t" for="ch" forName="Child2" refType="h" fact="0.1788"/>
              <dgm:constr type="w" for="ch" forName="Child2" refType="w" fact="0.3523"/>
              <dgm:constr type="h" for="ch" forName="Child2" refType="h" fact="0.2907"/>
              <dgm:constr type="l" for="ch" forName="Child3" refType="w" fact="0.6477"/>
              <dgm:constr type="t" for="ch" forName="Child3" refType="h" fact="0.5303"/>
              <dgm:constr type="w" for="ch" forName="Child3" refType="w" fact="0.3523"/>
              <dgm:constr type="h" for="ch" forName="Child3" refType="h" fact="0.2907"/>
              <dgm:constr type="l" for="ch" forName="Child5" refType="w" fact="0"/>
              <dgm:constr type="t" for="ch" forName="Child5" refType="h" fact="0.5305"/>
              <dgm:constr type="w" for="ch" forName="Child5" refType="w" fact="0.3523"/>
              <dgm:constr type="h" for="ch" forName="Child5" refType="h" fact="0.2907"/>
              <dgm:constr type="l" for="ch" forName="Child6" refType="w" fact="0"/>
              <dgm:constr type="t" for="ch" forName="Child6" refType="h" fact="0.1784"/>
              <dgm:constr type="w" for="ch" forName="Child6" refType="w" fact="0.3523"/>
              <dgm:constr type="h" for="ch" forName="Child6" refType="h" fact="0.2907"/>
              <dgm:constr type="l" for="ch" forName="Child1" refType="w" fact="0.3246"/>
              <dgm:constr type="t" for="ch" forName="Child1" refType="h" fact="0"/>
              <dgm:constr type="w" for="ch" forName="Child1" refType="w" fact="0.3523"/>
              <dgm:constr type="h" for="ch" forName="Child1" refType="h" fact="0.2907"/>
            </dgm:constrLst>
          </dgm:else>
        </dgm:choose>
      </dgm:if>
      <dgm:else name="Name11">
        <dgm:choose name="Name12">
          <dgm:if name="Name13" axis="ch ch" ptType="node node" st="1 1" cnt="1 0" func="cnt" op="equ" val="0">
            <dgm:alg type="composite">
              <dgm:param type="ar" val="1.1561"/>
            </dgm:alg>
            <dgm:constrLst>
              <dgm:constr type="primFontSz" for="des" forName="Parent" val="65"/>
              <dgm:constr type="l" for="ch" forName="Parent" refType="w" fact="0"/>
              <dgm:constr type="t" for="ch" forName="Parent" refType="h" fact="0"/>
              <dgm:constr type="w" for="ch" forName="Parent" refType="w"/>
              <dgm:constr type="h" for="ch" forName="Parent" refType="h"/>
            </dgm:constrLst>
          </dgm:if>
          <dgm:if name="Name14" axis="ch ch" ptType="node node" st="1 1" cnt="1 0" func="cnt" op="lte" val="1">
            <dgm:alg type="composite">
              <dgm:param type="ar" val="1.368"/>
            </dgm:alg>
            <dgm:constrLst>
              <dgm:constr type="primFontSz" for="des" forName="Parent" val="65"/>
              <dgm:constr type="primFontSz" for="des" forName="Child1" val="65"/>
              <dgm:constr type="primFontSz" for="des" forName="Child1" refType="primFontSz" refFor="des" refForName="Parent" op="lte"/>
              <dgm:constr type="r" for="ch" forName="Accent1" refType="w" fact="0.8315"/>
              <dgm:constr type="t" for="ch" forName="Accent1" refType="h" fact="0.2946"/>
              <dgm:constr type="w" for="ch" forName="Accent1" refType="w" fact="0.462"/>
              <dgm:constr type="h" for="ch" forName="Accent1" refType="h" fact="0.5472"/>
              <dgm:constr type="r" for="ch" forName="Parent" refType="w"/>
              <dgm:constr type="t" for="ch" forName="Parent" refType="h" fact="0.2885"/>
              <dgm:constr type="w" for="ch" forName="Parent" refType="w" fact="0.6013"/>
              <dgm:constr type="h" for="ch" forName="Parent" refType="h" fact="0.7115"/>
              <dgm:constr type="r" for="ch" forName="Child1" refType="w" fact="0.4927"/>
              <dgm:constr type="t" for="ch" forName="Child1" refType="h" fact="0"/>
              <dgm:constr type="w" for="ch" forName="Child1" refType="w" fact="0.4927"/>
              <dgm:constr type="h" for="ch" forName="Child1" refType="h" fact="0.5831"/>
            </dgm:constrLst>
          </dgm:if>
          <dgm:if name="Name15" axis="ch ch" ptType="node node" st="1 1" cnt="1 0" func="cnt" op="equ" val="2">
            <dgm:alg type="composite">
              <dgm:param type="ar" val="1.0619"/>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2" refType="primFontSz" refFor="des" refForName="Child1" op="equ"/>
              <dgm:constr type="r" for="ch" forName="Accent2" refType="w" fact="0.3587"/>
              <dgm:constr type="t" for="ch" forName="Accent2" refType="h" fact="0.3477"/>
              <dgm:constr type="w" for="ch" forName="Accent2" refType="w" fact="0.2269"/>
              <dgm:constr type="h" for="ch" forName="Accent2" refType="h" fact="0.2076"/>
              <dgm:constr type="r" for="ch" forName="Accent1" refType="w" fact="0"/>
              <dgm:constr type="t" for="ch" forName="Accent1" refType="h" fact="0"/>
              <dgm:constr type="w" for="ch" forName="Accent1" refType="w" fact="0"/>
              <dgm:constr type="h" for="ch" forName="Accent1" refType="h" fact="0"/>
              <dgm:constr type="r" for="ch" forName="Parent" refType="w"/>
              <dgm:constr type="t" for="ch" forName="Parent" refType="h" fact="0.2239"/>
              <dgm:constr type="w" for="ch" forName="Parent" refType="w" fact="0.6013"/>
              <dgm:constr type="h" for="ch" forName="Parent" refType="h" fact="0.5523"/>
              <dgm:constr type="r" for="ch" forName="Child1" refType="w" fact="0.4927"/>
              <dgm:constr type="t" for="ch" forName="Child1" refType="h" fact="0"/>
              <dgm:constr type="w" for="ch" forName="Child1" refType="w" fact="0.4927"/>
              <dgm:constr type="h" for="ch" forName="Child1" refType="h" fact="0.4527"/>
              <dgm:constr type="r" for="ch" forName="Child2" refType="w" fact="0.5073"/>
              <dgm:constr type="t" for="ch" forName="Child2" refType="h" fact="0.5473"/>
              <dgm:constr type="w" for="ch" forName="Child2" refType="w" fact="0.4927"/>
              <dgm:constr type="h" for="ch" forName="Child2" refType="h" fact="0.4527"/>
            </dgm:constrLst>
          </dgm:if>
          <dgm:if name="Name16" axis="ch ch" ptType="node node" st="1 1" cnt="1 0" func="cnt" op="equ" val="3">
            <dgm:alg type="composite">
              <dgm:param type="ar" val="0.8305"/>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2" refType="primFontSz" refFor="des" refForName="Child1" op="equ"/>
              <dgm:constr type="primFontSz" for="des" forName="Child3" refType="primFontSz" refFor="des" refForName="Child1" op="equ"/>
              <dgm:constr type="r" for="ch" forName="Accent3" refType="w" fact="0.5427"/>
              <dgm:constr type="t" for="ch" forName="Accent3" refType="h" fact="0.6145"/>
              <dgm:constr type="w" for="ch" forName="Accent3" refType="w" fact="0.2269"/>
              <dgm:constr type="h" for="ch" forName="Accent3" refType="h" fact="0.1623"/>
              <dgm:constr type="r" for="ch" forName="Accent2" refType="w" fact="0.3587"/>
              <dgm:constr type="t" for="ch" forName="Accent2" refType="h" fact="0.2719"/>
              <dgm:constr type="w" for="ch" forName="Accent2" refType="w" fact="0.2269"/>
              <dgm:constr type="h" for="ch" forName="Accent2" refType="h" fact="0.1623"/>
              <dgm:constr type="r" for="ch" forName="Accent1" refType="w" fact="0"/>
              <dgm:constr type="t" for="ch" forName="Accent1" refType="h" fact="0"/>
              <dgm:constr type="w" for="ch" forName="Accent1" refType="w" fact="0"/>
              <dgm:constr type="h" for="ch" forName="Accent1" refType="h" fact="0"/>
              <dgm:constr type="r" for="ch" forName="Child3" refType="w" fact="0.9446"/>
              <dgm:constr type="t" for="ch" forName="Child3" refType="h" fact="0.646"/>
              <dgm:constr type="w" for="ch" forName="Child3" refType="w" fact="0.4927"/>
              <dgm:constr type="h" for="ch" forName="Child3" refType="h" fact="0.354"/>
              <dgm:constr type="r" for="ch" forName="Parent" refType="w"/>
              <dgm:constr type="t" for="ch" forName="Parent" refType="h" fact="0.1751"/>
              <dgm:constr type="w" for="ch" forName="Parent" refType="w" fact="0.6013"/>
              <dgm:constr type="h" for="ch" forName="Parent" refType="h" fact="0.4319"/>
              <dgm:constr type="r" for="ch" forName="Child1" refType="w" fact="0.4927"/>
              <dgm:constr type="t" for="ch" forName="Child1" refType="h" fact="0"/>
              <dgm:constr type="w" for="ch" forName="Child1" refType="w" fact="0.4927"/>
              <dgm:constr type="h" for="ch" forName="Child1" refType="h" fact="0.354"/>
              <dgm:constr type="r" for="ch" forName="Child2" refType="w" fact="0.4927"/>
              <dgm:constr type="t" for="ch" forName="Child2" refType="h" fact="0.428"/>
              <dgm:constr type="w" for="ch" forName="Child2" refType="w" fact="0.4927"/>
              <dgm:constr type="h" for="ch" forName="Child2" refType="h" fact="0.354"/>
            </dgm:constrLst>
          </dgm:if>
          <dgm:if name="Name17" axis="ch ch" ptType="node node" st="1 1" cnt="1 0" func="cnt" op="equ" val="4">
            <dgm:alg type="composite">
              <dgm:param type="ar" val="0.682"/>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Accent4" refType="w" fact="0.5427"/>
              <dgm:constr type="t" for="ch" forName="Accent4" refType="h" fact="0.6834"/>
              <dgm:constr type="w" for="ch" forName="Accent4" refType="w" fact="0.2269"/>
              <dgm:constr type="h" for="ch" forName="Accent4" refType="h" fact="0.1333"/>
              <dgm:constr type="r" for="ch" forName="Accent3" refType="w" fact="0.3587"/>
              <dgm:constr type="t" for="ch" forName="Accent3" refType="h" fact="0.4021"/>
              <dgm:constr type="w" for="ch" forName="Accent3" refType="w" fact="0.2269"/>
              <dgm:constr type="h" for="ch" forName="Accent3" refType="h" fact="0.1333"/>
              <dgm:constr type="r" for="ch" forName="Accent2" refType="w" fact="0.6235"/>
              <dgm:constr type="t" for="ch" forName="Accent2" refType="h" fact="0.1529"/>
              <dgm:constr type="w" for="ch" forName="Accent2" refType="w" fact="0.2269"/>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9446"/>
              <dgm:constr type="t" for="ch" forName="Child4" refType="h" fact="0.7093"/>
              <dgm:constr type="w" for="ch" forName="Child4" refType="w" fact="0.4927"/>
              <dgm:constr type="h" for="ch" forName="Child4" refType="h" fact="0.2907"/>
              <dgm:constr type="r" for="ch" forName="Parent" refType="w"/>
              <dgm:constr type="t" for="ch" forName="Parent" refType="h" fact="0.3226"/>
              <dgm:constr type="w" for="ch" forName="Parent" refType="w" fact="0.6013"/>
              <dgm:constr type="h" for="ch" forName="Parent" refType="h" fact="0.3547"/>
              <dgm:constr type="r" for="ch" forName="Child2" refType="w" fact="0.4927"/>
              <dgm:constr type="t" for="ch" forName="Child2" refType="h" fact="0.1788"/>
              <dgm:constr type="w" for="ch" forName="Child2" refType="w" fact="0.4927"/>
              <dgm:constr type="h" for="ch" forName="Child2" refType="h" fact="0.2907"/>
              <dgm:constr type="r" for="ch" forName="Child3" refType="w" fact="0.4927"/>
              <dgm:constr type="t" for="ch" forName="Child3" refType="h" fact="0.5303"/>
              <dgm:constr type="w" for="ch" forName="Child3" refType="w" fact="0.4927"/>
              <dgm:constr type="h" for="ch" forName="Child3" refType="h" fact="0.2907"/>
              <dgm:constr type="r" for="ch" forName="Child1" refType="w" fact="0.9446"/>
              <dgm:constr type="t" for="ch" forName="Child1" refType="h" fact="0"/>
              <dgm:constr type="w" for="ch" forName="Child1" refType="w" fact="0.4927"/>
              <dgm:constr type="h" for="ch" forName="Child1" refType="h" fact="0.2907"/>
            </dgm:constrLst>
          </dgm:if>
          <dgm:if name="Name18" axis="ch ch" ptType="node node" st="1 1" cnt="1 0" func="cnt" op="equ" val="5">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1" refType="w" fact="0.6754"/>
              <dgm:constr type="t" for="ch" forName="Child1" refType="h" fact="0"/>
              <dgm:constr type="w" for="ch" forName="Child1" refType="w" fact="0.3523"/>
              <dgm:constr type="h" for="ch" forName="Child1" refType="h" fact="0.2907"/>
            </dgm:constrLst>
          </dgm:if>
          <dgm:else name="Name19">
            <dgm:alg type="composite">
              <dgm:param type="ar" val="0.9538"/>
            </dgm:alg>
            <dgm:constrLst>
              <dgm:constr type="primFontSz" for="des" forName="Parent" val="65"/>
              <dgm:constr type="primFontSz" for="des" forName="Child1" val="65"/>
              <dgm:constr type="primFontSz" for="des" forName="Child1" refType="primFontSz" refFor="des" refForName="Parent" op="lte"/>
              <dgm:constr type="primFontSz" for="des" forName="Child2" refType="primFontSz" refFor="des" refForName="Parent" op="lte"/>
              <dgm:constr type="primFontSz" for="des" forName="Child3" refType="primFontSz" refFor="des" refForName="Parent" op="lte"/>
              <dgm:constr type="primFontSz" for="des" forName="Child4" refType="primFontSz" refFor="des" refForName="Parent" op="lte"/>
              <dgm:constr type="primFontSz" for="des" forName="Child5" refType="primFontSz" refFor="des" refForName="Parent" op="lte"/>
              <dgm:constr type="primFontSz" for="des" forName="Child6" refType="primFontSz" refFor="des" refForName="Parent" op="lte"/>
              <dgm:constr type="primFontSz" for="des" forName="Child7" refType="primFontSz" refFor="des" refForName="Parent" op="lte"/>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ptType="node" op="equ" val="65"/>
              <dgm:constr type="r" for="ch" forName="Accent6" refType="w" fact="0.9066"/>
              <dgm:constr type="t" for="ch" forName="Accent6" refType="h" fact="0.4635"/>
              <dgm:constr type="w" for="ch" forName="Accent6" refType="w" fact="0.1622"/>
              <dgm:constr type="h" for="ch" forName="Accent6" refType="h" fact="0.1333"/>
              <dgm:constr type="r" for="ch" forName="Accent5" refType="w" fact="0.7142"/>
              <dgm:constr type="t" for="ch" forName="Accent5" refType="h" fact="0.7126"/>
              <dgm:constr type="w" for="ch" forName="Accent5" refType="w" fact="0.1622"/>
              <dgm:constr type="h" for="ch" forName="Accent5" refType="h" fact="0.1333"/>
              <dgm:constr type="r" for="ch" forName="Accent4" refType="w" fact="0.388"/>
              <dgm:constr type="t" for="ch" forName="Accent4" refType="h" fact="0.6834"/>
              <dgm:constr type="w" for="ch" forName="Accent4" refType="w" fact="0.1622"/>
              <dgm:constr type="h" for="ch" forName="Accent4" refType="h" fact="0.1333"/>
              <dgm:constr type="r" for="ch" forName="Accent3" refType="w" fact="0.2565"/>
              <dgm:constr type="t" for="ch" forName="Accent3" refType="h" fact="0.4021"/>
              <dgm:constr type="w" for="ch" forName="Accent3" refType="w" fact="0.1622"/>
              <dgm:constr type="h" for="ch" forName="Accent3" refType="h" fact="0.1333"/>
              <dgm:constr type="r" for="ch" forName="Accent2" refType="w" fact="0.4458"/>
              <dgm:constr type="t" for="ch" forName="Accent2" refType="h" fact="0.1529"/>
              <dgm:constr type="w" for="ch" forName="Accent2" refType="w" fact="0.1622"/>
              <dgm:constr type="h" for="ch" forName="Accent2" refType="h" fact="0.1333"/>
              <dgm:constr type="r" for="ch" forName="Accent1" refType="w" fact="0"/>
              <dgm:constr type="t" for="ch" forName="Accent1" refType="h" fact="0"/>
              <dgm:constr type="w" for="ch" forName="Accent1" refType="w" fact="0"/>
              <dgm:constr type="h" for="ch" forName="Accent1" refType="h" fact="0"/>
              <dgm:constr type="r" for="ch" forName="Child4" refType="w" fact="0.6754"/>
              <dgm:constr type="t" for="ch" forName="Child4" refType="h" fact="0.7093"/>
              <dgm:constr type="w" for="ch" forName="Child4" refType="w" fact="0.3523"/>
              <dgm:constr type="h" for="ch" forName="Child4" refType="h" fact="0.2907"/>
              <dgm:constr type="r" for="ch" forName="Parent" refType="w" fact="0.715"/>
              <dgm:constr type="t" for="ch" forName="Parent" refType="h" fact="0.3226"/>
              <dgm:constr type="w" for="ch" forName="Parent" refType="w" fact="0.4299"/>
              <dgm:constr type="h" for="ch" forName="Parent" refType="h" fact="0.3547"/>
              <dgm:constr type="r" for="ch" forName="Child2" refType="w" fact="0.3523"/>
              <dgm:constr type="t" for="ch" forName="Child2" refType="h" fact="0.1788"/>
              <dgm:constr type="w" for="ch" forName="Child2" refType="w" fact="0.3523"/>
              <dgm:constr type="h" for="ch" forName="Child2" refType="h" fact="0.2907"/>
              <dgm:constr type="r" for="ch" forName="Child3" refType="w" fact="0.3523"/>
              <dgm:constr type="t" for="ch" forName="Child3" refType="h" fact="0.5303"/>
              <dgm:constr type="w" for="ch" forName="Child3" refType="w" fact="0.3523"/>
              <dgm:constr type="h" for="ch" forName="Child3" refType="h" fact="0.2907"/>
              <dgm:constr type="r" for="ch" forName="Child5" refType="w"/>
              <dgm:constr type="t" for="ch" forName="Child5" refType="h" fact="0.5305"/>
              <dgm:constr type="w" for="ch" forName="Child5" refType="w" fact="0.3523"/>
              <dgm:constr type="h" for="ch" forName="Child5" refType="h" fact="0.2907"/>
              <dgm:constr type="r" for="ch" forName="Child6" refType="w"/>
              <dgm:constr type="t" for="ch" forName="Child6" refType="h" fact="0.1784"/>
              <dgm:constr type="w" for="ch" forName="Child6" refType="w" fact="0.3523"/>
              <dgm:constr type="h" for="ch" forName="Child6" refType="h" fact="0.2907"/>
              <dgm:constr type="r" for="ch" forName="Child1" refType="w" fact="0.6754"/>
              <dgm:constr type="t" for="ch" forName="Child1" refType="h" fact="0"/>
              <dgm:constr type="w" for="ch" forName="Child1" refType="w" fact="0.3523"/>
              <dgm:constr type="h" for="ch" forName="Child1" refType="h" fact="0.2907"/>
            </dgm:constrLst>
          </dgm:else>
        </dgm:choose>
      </dgm:else>
    </dgm:choose>
    <dgm:forEach name="wrapper" axis="self" ptType="parTrans">
      <dgm:forEach name="accentRepeat" axis="self">
        <dgm:layoutNode name="Accent" styleLbl="bgShp">
          <dgm:alg type="sp"/>
          <dgm:shape xmlns:r="http://schemas.openxmlformats.org/officeDocument/2006/relationships" type="hexagon" r:blip="" zOrderOff="-2">
            <dgm:adjLst>
              <dgm:adj idx="1" val="0.289"/>
              <dgm:adj idx="2" val="1.1547"/>
            </dgm:adjLst>
          </dgm:shape>
          <dgm:presOf/>
        </dgm:layoutNode>
      </dgm:forEach>
    </dgm:forEach>
    <dgm:forEach name="Name20" axis="ch" ptType="node" cnt="1">
      <dgm:layoutNode name="Parent" styleLbl="node0">
        <dgm:varLst>
          <dgm:chMax val="6"/>
          <dgm:chPref val="6"/>
        </dgm:varLst>
        <dgm:alg type="tx"/>
        <dgm:shape xmlns:r="http://schemas.openxmlformats.org/officeDocument/2006/relationships" type="hexagon" r:blip="">
          <dgm:adjLst>
            <dgm:adj idx="1" val="0.2857"/>
            <dgm:adj idx="2" val="1.1547"/>
          </dgm:adjLst>
        </dgm:shape>
        <dgm:presOf axis="self"/>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1" axis="ch ch" ptType="node node" st="1 1" cnt="1 1">
      <dgm:layoutNode name="Accent1">
        <dgm:alg type="sp"/>
        <dgm:shape xmlns:r="http://schemas.openxmlformats.org/officeDocument/2006/relationships" r:blip="" zOrderOff="-2">
          <dgm:adjLst/>
        </dgm:shape>
        <dgm:presOf/>
        <dgm:constrLst/>
        <dgm:forEach name="Name22" ref="accentRepeat"/>
      </dgm:layoutNode>
      <dgm:layoutNode name="Child1"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3" axis="ch ch" ptType="node node" st="1 2" cnt="1 1">
      <dgm:layoutNode name="Accent2">
        <dgm:alg type="sp"/>
        <dgm:shape xmlns:r="http://schemas.openxmlformats.org/officeDocument/2006/relationships" r:blip="" zOrderOff="-2">
          <dgm:adjLst/>
        </dgm:shape>
        <dgm:presOf/>
        <dgm:constrLst/>
        <dgm:forEach name="Name24" ref="accentRepeat"/>
      </dgm:layoutNode>
      <dgm:layoutNode name="Child2"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5" axis="ch ch" ptType="node node" st="1 3" cnt="1 1">
      <dgm:layoutNode name="Accent3">
        <dgm:alg type="sp"/>
        <dgm:shape xmlns:r="http://schemas.openxmlformats.org/officeDocument/2006/relationships" r:blip="" zOrderOff="-2">
          <dgm:adjLst/>
        </dgm:shape>
        <dgm:presOf/>
        <dgm:constrLst/>
        <dgm:forEach name="Name26" ref="accentRepeat"/>
      </dgm:layoutNode>
      <dgm:layoutNode name="Child3"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7" axis="ch ch" ptType="node node" st="1 4" cnt="1 1">
      <dgm:layoutNode name="Accent4">
        <dgm:alg type="sp"/>
        <dgm:shape xmlns:r="http://schemas.openxmlformats.org/officeDocument/2006/relationships" r:blip="">
          <dgm:adjLst/>
        </dgm:shape>
        <dgm:presOf/>
        <dgm:constrLst/>
        <dgm:forEach name="Name28" ref="accentRepeat"/>
      </dgm:layoutNode>
      <dgm:layoutNode name="Child4"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29" axis="ch ch" ptType="node node" st="1 5" cnt="1 1">
      <dgm:layoutNode name="Accent5">
        <dgm:alg type="sp"/>
        <dgm:shape xmlns:r="http://schemas.openxmlformats.org/officeDocument/2006/relationships" r:blip="">
          <dgm:adjLst/>
        </dgm:shape>
        <dgm:presOf/>
        <dgm:constrLst/>
        <dgm:forEach name="Name30" ref="accentRepeat"/>
      </dgm:layoutNode>
      <dgm:layoutNode name="Child5"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31" axis="ch ch" ptType="node node" st="1 6" cnt="1 1">
      <dgm:layoutNode name="Accent6">
        <dgm:alg type="sp"/>
        <dgm:shape xmlns:r="http://schemas.openxmlformats.org/officeDocument/2006/relationships" r:blip="">
          <dgm:adjLst/>
        </dgm:shape>
        <dgm:presOf/>
        <dgm:constrLst/>
        <dgm:forEach name="Name32" ref="accentRepeat"/>
      </dgm:layoutNode>
      <dgm:layoutNode name="Child6" styleLbl="node1">
        <dgm:varLst>
          <dgm:chMax val="0"/>
          <dgm:chPref val="0"/>
          <dgm:bulletEnabled val="1"/>
        </dgm:varLst>
        <dgm:alg type="tx">
          <dgm:param type="shpTxLTRAlignCh" val="ctr"/>
          <dgm:param type="txAnchorVertCh" val="mid"/>
        </dgm:alg>
        <dgm:shape xmlns:r="http://schemas.openxmlformats.org/officeDocument/2006/relationships" type="hexagon" r:blip="">
          <dgm:adjLst>
            <dgm:adj idx="1" val="0.2857"/>
            <dgm:adj idx="2" val="1.1547"/>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hdr" sz="quarte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cs typeface="+mn-cs"/>
              </a:defRPr>
            </a:lvl1pPr>
          </a:lstStyle>
          <a:p>
            <a:pPr>
              <a:defRPr/>
            </a:pPr>
            <a:endParaRPr lang="en-US" altLang="he-IL"/>
          </a:p>
        </p:txBody>
      </p:sp>
      <p:sp>
        <p:nvSpPr>
          <p:cNvPr id="41987" name="Rectangle 3"/>
          <p:cNvSpPr>
            <a:spLocks noGrp="1" noChangeArrowheads="1"/>
          </p:cNvSpPr>
          <p:nvPr>
            <p:ph type="dt" idx="1"/>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cs typeface="+mn-cs"/>
              </a:defRPr>
            </a:lvl1pPr>
          </a:lstStyle>
          <a:p>
            <a:pPr>
              <a:defRPr/>
            </a:pPr>
            <a:endParaRPr lang="en-US" altLang="he-IL"/>
          </a:p>
        </p:txBody>
      </p:sp>
      <p:sp>
        <p:nvSpPr>
          <p:cNvPr id="24580" name="Rectangle 4"/>
          <p:cNvSpPr>
            <a:spLocks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989" name="Rectangle 5"/>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he-IL" altLang="he-IL" noProof="0" smtClean="0"/>
              <a:t>לחץ כדי לערוך סגנונות טקסט של תבנית בסיס</a:t>
            </a:r>
          </a:p>
          <a:p>
            <a:pPr lvl="1"/>
            <a:r>
              <a:rPr lang="he-IL" altLang="he-IL" noProof="0" smtClean="0"/>
              <a:t>רמה שנייה</a:t>
            </a:r>
          </a:p>
          <a:p>
            <a:pPr lvl="2"/>
            <a:r>
              <a:rPr lang="he-IL" altLang="he-IL" noProof="0" smtClean="0"/>
              <a:t>רמה שלישית</a:t>
            </a:r>
          </a:p>
          <a:p>
            <a:pPr lvl="3"/>
            <a:r>
              <a:rPr lang="he-IL" altLang="he-IL" noProof="0" smtClean="0"/>
              <a:t>רמה רביעית</a:t>
            </a:r>
          </a:p>
          <a:p>
            <a:pPr lvl="4"/>
            <a:r>
              <a:rPr lang="he-IL" altLang="he-IL" noProof="0" smtClean="0"/>
              <a:t>רמה חמישית</a:t>
            </a:r>
          </a:p>
        </p:txBody>
      </p:sp>
      <p:sp>
        <p:nvSpPr>
          <p:cNvPr id="41990" name="Rectangle 6"/>
          <p:cNvSpPr>
            <a:spLocks noGrp="1" noChangeArrowheads="1"/>
          </p:cNvSpPr>
          <p:nvPr>
            <p:ph type="ftr" sz="quarter" idx="4"/>
          </p:nvPr>
        </p:nvSpPr>
        <p:spPr bwMode="auto">
          <a:xfrm>
            <a:off x="388620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cs typeface="+mn-cs"/>
              </a:defRPr>
            </a:lvl1pPr>
          </a:lstStyle>
          <a:p>
            <a:pPr>
              <a:defRPr/>
            </a:pPr>
            <a:endParaRPr lang="en-US" altLang="he-IL"/>
          </a:p>
        </p:txBody>
      </p:sp>
      <p:sp>
        <p:nvSpPr>
          <p:cNvPr id="41991" name="Rectangle 7"/>
          <p:cNvSpPr>
            <a:spLocks noGrp="1" noChangeArrowheads="1"/>
          </p:cNvSpPr>
          <p:nvPr>
            <p:ph type="sldNum" sz="quarter" idx="5"/>
          </p:nvPr>
        </p:nvSpPr>
        <p:spPr bwMode="auto">
          <a:xfrm>
            <a:off x="0" y="8686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cs typeface="Times New Roman" panose="02020603050405020304" pitchFamily="18" charset="0"/>
              </a:defRPr>
            </a:lvl1pPr>
          </a:lstStyle>
          <a:p>
            <a:fld id="{34CDDABB-8415-441E-BED2-BF3B5C27F868}" type="slidenum">
              <a:rPr lang="he-IL" altLang="he-IL"/>
              <a:pPr/>
              <a:t>‹#›</a:t>
            </a:fld>
            <a:endParaRPr lang="en-US" altLang="he-IL">
              <a:cs typeface="Arial" panose="020B0604020202020204" pitchFamily="34" charset="0"/>
            </a:endParaRPr>
          </a:p>
        </p:txBody>
      </p:sp>
    </p:spTree>
    <p:extLst>
      <p:ext uri="{BB962C8B-B14F-4D97-AF65-F5344CB8AC3E}">
        <p14:creationId xmlns:p14="http://schemas.microsoft.com/office/powerpoint/2010/main" val="2382059797"/>
      </p:ext>
    </p:extLst>
  </p:cSld>
  <p:clrMap bg1="lt1" tx1="dk1" bg2="lt2" tx2="dk2" accent1="accent1" accent2="accent2" accent3="accent3" accent4="accent4" accent5="accent5" accent6="accent6" hlink="hlink" folHlink="folHlink"/>
  <p:notesStyle>
    <a:lvl1pPr algn="r" rtl="1"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1pPr>
    <a:lvl2pPr marL="457200" algn="r" rtl="1"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2pPr>
    <a:lvl3pPr marL="914400" algn="r" rtl="1"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3pPr>
    <a:lvl4pPr marL="1371600" algn="r" rtl="1"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4pPr>
    <a:lvl5pPr marL="1828800" algn="r" rtl="1" eaLnBrk="0" fontAlgn="base" hangingPunct="0">
      <a:spcBef>
        <a:spcPct val="30000"/>
      </a:spcBef>
      <a:spcAft>
        <a:spcPct val="0"/>
      </a:spcAft>
      <a:defRPr sz="1200" kern="1200">
        <a:solidFill>
          <a:schemeClr val="tx1"/>
        </a:solidFill>
        <a:latin typeface="Times New Roman" pitchFamily="18" charset="0"/>
        <a:ea typeface="+mn-ea"/>
        <a:cs typeface="Times New Roman" pitchFamily="18"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963B2E58-3CDE-43CF-85F3-B6E5FD53CD0F}" type="slidenum">
              <a:rPr lang="he-IL" smtClean="0"/>
              <a:t>13</a:t>
            </a:fld>
            <a:endParaRPr lang="he-IL"/>
          </a:p>
        </p:txBody>
      </p:sp>
    </p:spTree>
    <p:extLst>
      <p:ext uri="{BB962C8B-B14F-4D97-AF65-F5344CB8AC3E}">
        <p14:creationId xmlns:p14="http://schemas.microsoft.com/office/powerpoint/2010/main" val="2862565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מציין מיקום של תמונת שקופית 1"/>
          <p:cNvSpPr>
            <a:spLocks noGrp="1" noRot="1" noChangeAspect="1"/>
          </p:cNvSpPr>
          <p:nvPr>
            <p:ph type="sldImg"/>
          </p:nvPr>
        </p:nvSpPr>
        <p:spPr/>
      </p:sp>
      <p:sp>
        <p:nvSpPr>
          <p:cNvPr id="3" name="מציין מיקום של הערות 2"/>
          <p:cNvSpPr>
            <a:spLocks noGrp="1"/>
          </p:cNvSpPr>
          <p:nvPr>
            <p:ph type="body" idx="1"/>
          </p:nvPr>
        </p:nvSpPr>
        <p:spPr/>
        <p:txBody>
          <a:bodyPr/>
          <a:lstStyle/>
          <a:p>
            <a:endParaRPr lang="he-IL" dirty="0"/>
          </a:p>
        </p:txBody>
      </p:sp>
      <p:sp>
        <p:nvSpPr>
          <p:cNvPr id="4" name="מציין מיקום של מספר שקופית 3"/>
          <p:cNvSpPr>
            <a:spLocks noGrp="1"/>
          </p:cNvSpPr>
          <p:nvPr>
            <p:ph type="sldNum" sz="quarter" idx="10"/>
          </p:nvPr>
        </p:nvSpPr>
        <p:spPr/>
        <p:txBody>
          <a:bodyPr/>
          <a:lstStyle/>
          <a:p>
            <a:fld id="{94302C85-1425-4083-B708-1D21739ECA79}" type="slidenum">
              <a:rPr lang="he-IL" smtClean="0">
                <a:solidFill>
                  <a:prstClr val="black"/>
                </a:solidFill>
              </a:rPr>
              <a:pPr/>
              <a:t>16</a:t>
            </a:fld>
            <a:endParaRPr lang="he-IL">
              <a:solidFill>
                <a:prstClr val="black"/>
              </a:solidFill>
            </a:endParaRPr>
          </a:p>
        </p:txBody>
      </p:sp>
    </p:spTree>
    <p:extLst>
      <p:ext uri="{BB962C8B-B14F-4D97-AF65-F5344CB8AC3E}">
        <p14:creationId xmlns:p14="http://schemas.microsoft.com/office/powerpoint/2010/main" val="19894760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שקופית כותרת">
    <p:spTree>
      <p:nvGrpSpPr>
        <p:cNvPr id="1" name=""/>
        <p:cNvGrpSpPr/>
        <p:nvPr/>
      </p:nvGrpSpPr>
      <p:grpSpPr>
        <a:xfrm>
          <a:off x="0" y="0"/>
          <a:ext cx="0" cy="0"/>
          <a:chOff x="0" y="0"/>
          <a:chExt cx="0" cy="0"/>
        </a:xfrm>
      </p:grpSpPr>
      <p:sp>
        <p:nvSpPr>
          <p:cNvPr id="4"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5"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dirty="0"/>
          </a:p>
        </p:txBody>
      </p:sp>
      <p:sp>
        <p:nvSpPr>
          <p:cNvPr id="6" name="Rectangle 12"/>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7"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e-IL" smtClean="0"/>
              <a:t>לחץ כדי לערוך סגנון כותרת משנה של תבנית בסיס</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he-IL" smtClean="0"/>
              <a:t>לחץ כדי לערוך סגנון כותרת של תבנית בסיס</a:t>
            </a:r>
            <a:endParaRPr lang="en-US" dirty="0"/>
          </a:p>
        </p:txBody>
      </p:sp>
      <p:sp>
        <p:nvSpPr>
          <p:cNvPr id="8" name="Date Placeholder 3"/>
          <p:cNvSpPr>
            <a:spLocks noGrp="1"/>
          </p:cNvSpPr>
          <p:nvPr>
            <p:ph type="dt" sz="half" idx="10"/>
          </p:nvPr>
        </p:nvSpPr>
        <p:spPr/>
        <p:txBody>
          <a:bodyPr/>
          <a:lstStyle>
            <a:lvl1pPr>
              <a:defRPr/>
            </a:lvl1pPr>
          </a:lstStyle>
          <a:p>
            <a:pPr>
              <a:defRPr/>
            </a:pPr>
            <a:endParaRPr lang="en-US" altLang="he-IL"/>
          </a:p>
        </p:txBody>
      </p:sp>
      <p:sp>
        <p:nvSpPr>
          <p:cNvPr id="9" name="Footer Placeholder 4"/>
          <p:cNvSpPr>
            <a:spLocks noGrp="1"/>
          </p:cNvSpPr>
          <p:nvPr>
            <p:ph type="ftr" sz="quarter" idx="11"/>
          </p:nvPr>
        </p:nvSpPr>
        <p:spPr/>
        <p:txBody>
          <a:bodyPr/>
          <a:lstStyle>
            <a:lvl1pPr>
              <a:defRPr/>
            </a:lvl1pPr>
          </a:lstStyle>
          <a:p>
            <a:pPr>
              <a:defRPr/>
            </a:pPr>
            <a:endParaRPr lang="en-US" altLang="he-IL"/>
          </a:p>
        </p:txBody>
      </p:sp>
      <p:sp>
        <p:nvSpPr>
          <p:cNvPr id="10" name="Slide Number Placeholder 5"/>
          <p:cNvSpPr>
            <a:spLocks noGrp="1"/>
          </p:cNvSpPr>
          <p:nvPr>
            <p:ph type="sldNum" sz="quarter" idx="12"/>
          </p:nvPr>
        </p:nvSpPr>
        <p:spPr/>
        <p:txBody>
          <a:bodyPr/>
          <a:lstStyle>
            <a:lvl1pPr>
              <a:defRPr/>
            </a:lvl1pPr>
          </a:lstStyle>
          <a:p>
            <a:fld id="{ADACDAC3-D058-47DE-9904-59625C90AA12}" type="slidenum">
              <a:rPr lang="he-IL" altLang="he-IL"/>
              <a:pPr/>
              <a:t>‹#›</a:t>
            </a:fld>
            <a:endParaRPr lang="en-US" altLang="he-IL"/>
          </a:p>
        </p:txBody>
      </p:sp>
    </p:spTree>
    <p:extLst>
      <p:ext uri="{BB962C8B-B14F-4D97-AF65-F5344CB8AC3E}">
        <p14:creationId xmlns:p14="http://schemas.microsoft.com/office/powerpoint/2010/main" val="3621907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US" altLang="he-IL"/>
          </a:p>
        </p:txBody>
      </p:sp>
      <p:sp>
        <p:nvSpPr>
          <p:cNvPr id="5" name="Footer Placeholder 4"/>
          <p:cNvSpPr>
            <a:spLocks noGrp="1"/>
          </p:cNvSpPr>
          <p:nvPr>
            <p:ph type="ftr" sz="quarter" idx="15"/>
          </p:nvPr>
        </p:nvSpPr>
        <p:spPr/>
        <p:txBody>
          <a:bodyPr/>
          <a:lstStyle>
            <a:lvl1pPr>
              <a:defRPr/>
            </a:lvl1pPr>
          </a:lstStyle>
          <a:p>
            <a:pPr>
              <a:defRPr/>
            </a:pPr>
            <a:endParaRPr lang="en-US" altLang="he-IL"/>
          </a:p>
        </p:txBody>
      </p:sp>
      <p:sp>
        <p:nvSpPr>
          <p:cNvPr id="6" name="Slide Number Placeholder 5"/>
          <p:cNvSpPr>
            <a:spLocks noGrp="1"/>
          </p:cNvSpPr>
          <p:nvPr>
            <p:ph type="sldNum" sz="quarter" idx="16"/>
          </p:nvPr>
        </p:nvSpPr>
        <p:spPr/>
        <p:txBody>
          <a:bodyPr/>
          <a:lstStyle>
            <a:lvl1pPr>
              <a:defRPr/>
            </a:lvl1pPr>
          </a:lstStyle>
          <a:p>
            <a:fld id="{4DB47D36-2312-4A31-B2D3-88F89C8B5B72}" type="slidenum">
              <a:rPr lang="he-IL" altLang="he-IL"/>
              <a:pPr/>
              <a:t>‹#›</a:t>
            </a:fld>
            <a:endParaRPr lang="en-US" altLang="he-IL"/>
          </a:p>
        </p:txBody>
      </p:sp>
    </p:spTree>
    <p:extLst>
      <p:ext uri="{BB962C8B-B14F-4D97-AF65-F5344CB8AC3E}">
        <p14:creationId xmlns:p14="http://schemas.microsoft.com/office/powerpoint/2010/main" val="5751676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4"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5"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dirty="0"/>
          </a:p>
        </p:txBody>
      </p:sp>
      <p:sp>
        <p:nvSpPr>
          <p:cNvPr id="6" name="Rectangle 8"/>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7"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he-IL" smtClean="0"/>
              <a:t>לחץ כדי לערוך סגנון כותרת של תבנית בסיס</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e-IL" smtClean="0"/>
              <a:t>לחץ כדי לערוך סגנונות טקסט של תבנית בסיס</a:t>
            </a:r>
          </a:p>
        </p:txBody>
      </p:sp>
      <p:sp>
        <p:nvSpPr>
          <p:cNvPr id="8" name="Date Placeholder 3"/>
          <p:cNvSpPr>
            <a:spLocks noGrp="1"/>
          </p:cNvSpPr>
          <p:nvPr>
            <p:ph type="dt" sz="half" idx="10"/>
          </p:nvPr>
        </p:nvSpPr>
        <p:spPr/>
        <p:txBody>
          <a:bodyPr/>
          <a:lstStyle>
            <a:lvl1pPr>
              <a:defRPr/>
            </a:lvl1pPr>
          </a:lstStyle>
          <a:p>
            <a:pPr>
              <a:defRPr/>
            </a:pPr>
            <a:endParaRPr lang="en-US" altLang="he-IL"/>
          </a:p>
        </p:txBody>
      </p:sp>
      <p:sp>
        <p:nvSpPr>
          <p:cNvPr id="9" name="Footer Placeholder 4"/>
          <p:cNvSpPr>
            <a:spLocks noGrp="1"/>
          </p:cNvSpPr>
          <p:nvPr>
            <p:ph type="ftr" sz="quarter" idx="11"/>
          </p:nvPr>
        </p:nvSpPr>
        <p:spPr/>
        <p:txBody>
          <a:bodyPr/>
          <a:lstStyle>
            <a:lvl1pPr>
              <a:defRPr/>
            </a:lvl1pPr>
          </a:lstStyle>
          <a:p>
            <a:pPr>
              <a:defRPr/>
            </a:pPr>
            <a:endParaRPr lang="en-US" altLang="he-IL"/>
          </a:p>
        </p:txBody>
      </p:sp>
      <p:sp>
        <p:nvSpPr>
          <p:cNvPr id="10" name="Slide Number Placeholder 5"/>
          <p:cNvSpPr>
            <a:spLocks noGrp="1"/>
          </p:cNvSpPr>
          <p:nvPr>
            <p:ph type="sldNum" sz="quarter" idx="12"/>
          </p:nvPr>
        </p:nvSpPr>
        <p:spPr/>
        <p:txBody>
          <a:bodyPr/>
          <a:lstStyle>
            <a:lvl1pPr>
              <a:defRPr/>
            </a:lvl1pPr>
          </a:lstStyle>
          <a:p>
            <a:fld id="{0DB3F9D3-4764-4054-AB30-5D8091D64A58}" type="slidenum">
              <a:rPr lang="he-IL" altLang="he-IL"/>
              <a:pPr/>
              <a:t>‹#›</a:t>
            </a:fld>
            <a:endParaRPr lang="en-US" altLang="he-IL"/>
          </a:p>
        </p:txBody>
      </p:sp>
    </p:spTree>
    <p:extLst>
      <p:ext uri="{BB962C8B-B14F-4D97-AF65-F5344CB8AC3E}">
        <p14:creationId xmlns:p14="http://schemas.microsoft.com/office/powerpoint/2010/main" val="40170864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he-IL" smtClean="0"/>
              <a:t>לחץ כדי לערוך סגנון כותרת של תבנית בסיס</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5" name="Date Placeholder 3"/>
          <p:cNvSpPr>
            <a:spLocks noGrp="1"/>
          </p:cNvSpPr>
          <p:nvPr>
            <p:ph type="dt" sz="half" idx="15"/>
          </p:nvPr>
        </p:nvSpPr>
        <p:spPr/>
        <p:txBody>
          <a:bodyPr/>
          <a:lstStyle>
            <a:lvl1pPr>
              <a:defRPr/>
            </a:lvl1pPr>
          </a:lstStyle>
          <a:p>
            <a:pPr>
              <a:defRPr/>
            </a:pPr>
            <a:endParaRPr lang="en-US" altLang="he-IL"/>
          </a:p>
        </p:txBody>
      </p:sp>
      <p:sp>
        <p:nvSpPr>
          <p:cNvPr id="6" name="Footer Placeholder 4"/>
          <p:cNvSpPr>
            <a:spLocks noGrp="1"/>
          </p:cNvSpPr>
          <p:nvPr>
            <p:ph type="ftr" sz="quarter" idx="16"/>
          </p:nvPr>
        </p:nvSpPr>
        <p:spPr/>
        <p:txBody>
          <a:bodyPr/>
          <a:lstStyle>
            <a:lvl1pPr>
              <a:defRPr/>
            </a:lvl1pPr>
          </a:lstStyle>
          <a:p>
            <a:pPr>
              <a:defRPr/>
            </a:pPr>
            <a:endParaRPr lang="en-US" altLang="he-IL"/>
          </a:p>
        </p:txBody>
      </p:sp>
      <p:sp>
        <p:nvSpPr>
          <p:cNvPr id="7" name="Slide Number Placeholder 5"/>
          <p:cNvSpPr>
            <a:spLocks noGrp="1"/>
          </p:cNvSpPr>
          <p:nvPr>
            <p:ph type="sldNum" sz="quarter" idx="17"/>
          </p:nvPr>
        </p:nvSpPr>
        <p:spPr/>
        <p:txBody>
          <a:bodyPr/>
          <a:lstStyle>
            <a:lvl1pPr>
              <a:defRPr/>
            </a:lvl1pPr>
          </a:lstStyle>
          <a:p>
            <a:fld id="{CB162FAD-718D-4993-855F-F86776A5FFA0}" type="slidenum">
              <a:rPr lang="he-IL" altLang="he-IL"/>
              <a:pPr/>
              <a:t>‹#›</a:t>
            </a:fld>
            <a:endParaRPr lang="en-US" altLang="he-IL"/>
          </a:p>
        </p:txBody>
      </p:sp>
    </p:spTree>
    <p:extLst>
      <p:ext uri="{BB962C8B-B14F-4D97-AF65-F5344CB8AC3E}">
        <p14:creationId xmlns:p14="http://schemas.microsoft.com/office/powerpoint/2010/main" val="16194740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smtClean="0"/>
              <a:t>לחץ כדי לערוך סגנונות טקסט של תבנית בסיס</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10" name="Title 9"/>
          <p:cNvSpPr>
            <a:spLocks noGrp="1"/>
          </p:cNvSpPr>
          <p:nvPr>
            <p:ph type="title"/>
          </p:nvPr>
        </p:nvSpPr>
        <p:spPr/>
        <p:txBody>
          <a:bodyPr/>
          <a:lstStyle/>
          <a:p>
            <a:r>
              <a:rPr lang="he-IL" smtClean="0"/>
              <a:t>לחץ כדי לערוך סגנון כותרת של תבנית בסיס</a:t>
            </a:r>
            <a:endParaRPr lang="en-US" dirty="0"/>
          </a:p>
        </p:txBody>
      </p:sp>
      <p:sp>
        <p:nvSpPr>
          <p:cNvPr id="7" name="Date Placeholder 3"/>
          <p:cNvSpPr>
            <a:spLocks noGrp="1"/>
          </p:cNvSpPr>
          <p:nvPr>
            <p:ph type="dt" sz="half" idx="10"/>
          </p:nvPr>
        </p:nvSpPr>
        <p:spPr/>
        <p:txBody>
          <a:bodyPr/>
          <a:lstStyle>
            <a:lvl1pPr>
              <a:defRPr/>
            </a:lvl1pPr>
          </a:lstStyle>
          <a:p>
            <a:pPr>
              <a:defRPr/>
            </a:pPr>
            <a:endParaRPr lang="en-US" altLang="he-IL"/>
          </a:p>
        </p:txBody>
      </p:sp>
      <p:sp>
        <p:nvSpPr>
          <p:cNvPr id="8" name="Footer Placeholder 4"/>
          <p:cNvSpPr>
            <a:spLocks noGrp="1"/>
          </p:cNvSpPr>
          <p:nvPr>
            <p:ph type="ftr" sz="quarter" idx="11"/>
          </p:nvPr>
        </p:nvSpPr>
        <p:spPr/>
        <p:txBody>
          <a:bodyPr/>
          <a:lstStyle>
            <a:lvl1pPr>
              <a:defRPr/>
            </a:lvl1pPr>
          </a:lstStyle>
          <a:p>
            <a:pPr>
              <a:defRPr/>
            </a:pPr>
            <a:endParaRPr lang="en-US" altLang="he-IL"/>
          </a:p>
        </p:txBody>
      </p:sp>
      <p:sp>
        <p:nvSpPr>
          <p:cNvPr id="9" name="Slide Number Placeholder 5"/>
          <p:cNvSpPr>
            <a:spLocks noGrp="1"/>
          </p:cNvSpPr>
          <p:nvPr>
            <p:ph type="sldNum" sz="quarter" idx="12"/>
          </p:nvPr>
        </p:nvSpPr>
        <p:spPr/>
        <p:txBody>
          <a:bodyPr/>
          <a:lstStyle>
            <a:lvl1pPr>
              <a:defRPr/>
            </a:lvl1pPr>
          </a:lstStyle>
          <a:p>
            <a:fld id="{FE4C2CCE-3284-44AC-9A18-859065DD2206}" type="slidenum">
              <a:rPr lang="he-IL" altLang="he-IL"/>
              <a:pPr/>
              <a:t>‹#›</a:t>
            </a:fld>
            <a:endParaRPr lang="en-US" altLang="he-IL"/>
          </a:p>
        </p:txBody>
      </p:sp>
    </p:spTree>
    <p:extLst>
      <p:ext uri="{BB962C8B-B14F-4D97-AF65-F5344CB8AC3E}">
        <p14:creationId xmlns:p14="http://schemas.microsoft.com/office/powerpoint/2010/main" val="41349234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ltLang="he-IL"/>
          </a:p>
        </p:txBody>
      </p:sp>
      <p:sp>
        <p:nvSpPr>
          <p:cNvPr id="4" name="Footer Placeholder 4"/>
          <p:cNvSpPr>
            <a:spLocks noGrp="1"/>
          </p:cNvSpPr>
          <p:nvPr>
            <p:ph type="ftr" sz="quarter" idx="11"/>
          </p:nvPr>
        </p:nvSpPr>
        <p:spPr/>
        <p:txBody>
          <a:bodyPr/>
          <a:lstStyle>
            <a:lvl1pPr>
              <a:defRPr/>
            </a:lvl1pPr>
          </a:lstStyle>
          <a:p>
            <a:pPr>
              <a:defRPr/>
            </a:pPr>
            <a:endParaRPr lang="en-US" altLang="he-IL"/>
          </a:p>
        </p:txBody>
      </p:sp>
      <p:sp>
        <p:nvSpPr>
          <p:cNvPr id="5" name="Slide Number Placeholder 5"/>
          <p:cNvSpPr>
            <a:spLocks noGrp="1"/>
          </p:cNvSpPr>
          <p:nvPr>
            <p:ph type="sldNum" sz="quarter" idx="12"/>
          </p:nvPr>
        </p:nvSpPr>
        <p:spPr/>
        <p:txBody>
          <a:bodyPr/>
          <a:lstStyle>
            <a:lvl1pPr>
              <a:defRPr/>
            </a:lvl1pPr>
          </a:lstStyle>
          <a:p>
            <a:fld id="{AB11E5EB-CDAA-4571-B47A-FCFB12CA7426}" type="slidenum">
              <a:rPr lang="he-IL" altLang="he-IL"/>
              <a:pPr/>
              <a:t>‹#›</a:t>
            </a:fld>
            <a:endParaRPr lang="en-US" altLang="he-IL"/>
          </a:p>
        </p:txBody>
      </p:sp>
    </p:spTree>
    <p:extLst>
      <p:ext uri="{BB962C8B-B14F-4D97-AF65-F5344CB8AC3E}">
        <p14:creationId xmlns:p14="http://schemas.microsoft.com/office/powerpoint/2010/main" val="312498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ltLang="he-IL"/>
          </a:p>
        </p:txBody>
      </p:sp>
      <p:sp>
        <p:nvSpPr>
          <p:cNvPr id="3" name="Footer Placeholder 4"/>
          <p:cNvSpPr>
            <a:spLocks noGrp="1"/>
          </p:cNvSpPr>
          <p:nvPr>
            <p:ph type="ftr" sz="quarter" idx="11"/>
          </p:nvPr>
        </p:nvSpPr>
        <p:spPr/>
        <p:txBody>
          <a:bodyPr/>
          <a:lstStyle>
            <a:lvl1pPr>
              <a:defRPr/>
            </a:lvl1pPr>
          </a:lstStyle>
          <a:p>
            <a:pPr>
              <a:defRPr/>
            </a:pPr>
            <a:endParaRPr lang="en-US" altLang="he-IL"/>
          </a:p>
        </p:txBody>
      </p:sp>
      <p:sp>
        <p:nvSpPr>
          <p:cNvPr id="4" name="Slide Number Placeholder 5"/>
          <p:cNvSpPr>
            <a:spLocks noGrp="1"/>
          </p:cNvSpPr>
          <p:nvPr>
            <p:ph type="sldNum" sz="quarter" idx="12"/>
          </p:nvPr>
        </p:nvSpPr>
        <p:spPr/>
        <p:txBody>
          <a:bodyPr/>
          <a:lstStyle>
            <a:lvl1pPr>
              <a:defRPr/>
            </a:lvl1pPr>
          </a:lstStyle>
          <a:p>
            <a:fld id="{47ECD808-C9B3-4BDD-B784-EAB380E3C560}" type="slidenum">
              <a:rPr lang="he-IL" altLang="he-IL"/>
              <a:pPr/>
              <a:t>‹#›</a:t>
            </a:fld>
            <a:endParaRPr lang="en-US" altLang="he-IL"/>
          </a:p>
        </p:txBody>
      </p:sp>
    </p:spTree>
    <p:extLst>
      <p:ext uri="{BB962C8B-B14F-4D97-AF65-F5344CB8AC3E}">
        <p14:creationId xmlns:p14="http://schemas.microsoft.com/office/powerpoint/2010/main" val="1178450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he-IL" smtClean="0"/>
              <a:t>לחץ כדי לערוך סגנון כותרת של תבנית בסיס</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5" name="Date Placeholder 3"/>
          <p:cNvSpPr>
            <a:spLocks noGrp="1"/>
          </p:cNvSpPr>
          <p:nvPr>
            <p:ph type="dt" sz="half" idx="10"/>
          </p:nvPr>
        </p:nvSpPr>
        <p:spPr/>
        <p:txBody>
          <a:bodyPr/>
          <a:lstStyle>
            <a:lvl1pPr>
              <a:defRPr/>
            </a:lvl1pPr>
          </a:lstStyle>
          <a:p>
            <a:pPr>
              <a:defRPr/>
            </a:pPr>
            <a:endParaRPr lang="en-US" altLang="he-IL"/>
          </a:p>
        </p:txBody>
      </p:sp>
      <p:sp>
        <p:nvSpPr>
          <p:cNvPr id="6" name="Footer Placeholder 4"/>
          <p:cNvSpPr>
            <a:spLocks noGrp="1"/>
          </p:cNvSpPr>
          <p:nvPr>
            <p:ph type="ftr" sz="quarter" idx="11"/>
          </p:nvPr>
        </p:nvSpPr>
        <p:spPr/>
        <p:txBody>
          <a:bodyPr/>
          <a:lstStyle>
            <a:lvl1pPr>
              <a:defRPr/>
            </a:lvl1pPr>
          </a:lstStyle>
          <a:p>
            <a:pPr>
              <a:defRPr/>
            </a:pPr>
            <a:endParaRPr lang="en-US" altLang="he-IL"/>
          </a:p>
        </p:txBody>
      </p:sp>
      <p:sp>
        <p:nvSpPr>
          <p:cNvPr id="7" name="Slide Number Placeholder 5"/>
          <p:cNvSpPr>
            <a:spLocks noGrp="1"/>
          </p:cNvSpPr>
          <p:nvPr>
            <p:ph type="sldNum" sz="quarter" idx="12"/>
          </p:nvPr>
        </p:nvSpPr>
        <p:spPr/>
        <p:txBody>
          <a:bodyPr/>
          <a:lstStyle>
            <a:lvl1pPr>
              <a:defRPr/>
            </a:lvl1pPr>
          </a:lstStyle>
          <a:p>
            <a:fld id="{DABE17A7-6C5E-4743-B957-0E21B2D71E46}" type="slidenum">
              <a:rPr lang="he-IL" altLang="he-IL"/>
              <a:pPr/>
              <a:t>‹#›</a:t>
            </a:fld>
            <a:endParaRPr lang="en-US" altLang="he-IL"/>
          </a:p>
        </p:txBody>
      </p:sp>
    </p:spTree>
    <p:extLst>
      <p:ext uri="{BB962C8B-B14F-4D97-AF65-F5344CB8AC3E}">
        <p14:creationId xmlns:p14="http://schemas.microsoft.com/office/powerpoint/2010/main" val="11188548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תמונה עם כיתוב">
    <p:spTree>
      <p:nvGrpSpPr>
        <p:cNvPr id="1" name=""/>
        <p:cNvGrpSpPr/>
        <p:nvPr/>
      </p:nvGrpSpPr>
      <p:grpSpPr>
        <a:xfrm>
          <a:off x="0" y="0"/>
          <a:ext cx="0" cy="0"/>
          <a:chOff x="0" y="0"/>
          <a:chExt cx="0" cy="0"/>
        </a:xfrm>
      </p:grpSpPr>
      <p:sp>
        <p:nvSpPr>
          <p:cNvPr id="5"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6"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dirty="0"/>
          </a:p>
        </p:txBody>
      </p:sp>
      <p:sp>
        <p:nvSpPr>
          <p:cNvPr id="7" name="Rectangle 9"/>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8"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he-IL" noProof="0" smtClean="0"/>
              <a:t>לחץ על הסמל כדי להוסיף תמונה</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e-IL" smtClean="0"/>
              <a:t>לחץ כדי לערוך סגנונות טקסט של תבנית בסיס</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he-IL" smtClean="0"/>
              <a:t>לחץ כדי לערוך סגנון כותרת של תבנית בסיס</a:t>
            </a:r>
            <a:endParaRPr lang="en-US" dirty="0"/>
          </a:p>
        </p:txBody>
      </p:sp>
      <p:sp>
        <p:nvSpPr>
          <p:cNvPr id="9" name="Date Placeholder 4"/>
          <p:cNvSpPr>
            <a:spLocks noGrp="1"/>
          </p:cNvSpPr>
          <p:nvPr>
            <p:ph type="dt" sz="half" idx="10"/>
          </p:nvPr>
        </p:nvSpPr>
        <p:spPr/>
        <p:txBody>
          <a:bodyPr/>
          <a:lstStyle>
            <a:lvl1pPr>
              <a:defRPr/>
            </a:lvl1pPr>
          </a:lstStyle>
          <a:p>
            <a:pPr>
              <a:defRPr/>
            </a:pPr>
            <a:endParaRPr lang="en-US" altLang="he-IL"/>
          </a:p>
        </p:txBody>
      </p:sp>
      <p:sp>
        <p:nvSpPr>
          <p:cNvPr id="10" name="Footer Placeholder 5"/>
          <p:cNvSpPr>
            <a:spLocks noGrp="1"/>
          </p:cNvSpPr>
          <p:nvPr>
            <p:ph type="ftr" sz="quarter" idx="11"/>
          </p:nvPr>
        </p:nvSpPr>
        <p:spPr/>
        <p:txBody>
          <a:bodyPr/>
          <a:lstStyle>
            <a:lvl1pPr>
              <a:defRPr/>
            </a:lvl1pPr>
          </a:lstStyle>
          <a:p>
            <a:pPr>
              <a:defRPr/>
            </a:pPr>
            <a:endParaRPr lang="en-US" altLang="he-IL"/>
          </a:p>
        </p:txBody>
      </p:sp>
      <p:sp>
        <p:nvSpPr>
          <p:cNvPr id="11" name="Slide Number Placeholder 6"/>
          <p:cNvSpPr>
            <a:spLocks noGrp="1"/>
          </p:cNvSpPr>
          <p:nvPr>
            <p:ph type="sldNum" sz="quarter" idx="12"/>
          </p:nvPr>
        </p:nvSpPr>
        <p:spPr/>
        <p:txBody>
          <a:bodyPr/>
          <a:lstStyle>
            <a:lvl1pPr>
              <a:defRPr/>
            </a:lvl1pPr>
          </a:lstStyle>
          <a:p>
            <a:fld id="{092E755B-3B2F-4991-A27E-F0FB820A9E31}" type="slidenum">
              <a:rPr lang="he-IL" altLang="he-IL"/>
              <a:pPr/>
              <a:t>‹#›</a:t>
            </a:fld>
            <a:endParaRPr lang="en-US" altLang="he-IL"/>
          </a:p>
        </p:txBody>
      </p:sp>
    </p:spTree>
    <p:extLst>
      <p:ext uri="{BB962C8B-B14F-4D97-AF65-F5344CB8AC3E}">
        <p14:creationId xmlns:p14="http://schemas.microsoft.com/office/powerpoint/2010/main" val="2344091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a:p>
        </p:txBody>
      </p:sp>
      <p:sp>
        <p:nvSpPr>
          <p:cNvPr id="4" name="Date Placeholder 3"/>
          <p:cNvSpPr>
            <a:spLocks noGrp="1"/>
          </p:cNvSpPr>
          <p:nvPr>
            <p:ph type="dt" sz="half" idx="10"/>
          </p:nvPr>
        </p:nvSpPr>
        <p:spPr/>
        <p:txBody>
          <a:bodyPr/>
          <a:lstStyle>
            <a:lvl1pPr>
              <a:defRPr/>
            </a:lvl1pPr>
          </a:lstStyle>
          <a:p>
            <a:pPr>
              <a:defRPr/>
            </a:pPr>
            <a:endParaRPr lang="en-US" altLang="he-IL"/>
          </a:p>
        </p:txBody>
      </p:sp>
      <p:sp>
        <p:nvSpPr>
          <p:cNvPr id="5" name="Footer Placeholder 4"/>
          <p:cNvSpPr>
            <a:spLocks noGrp="1"/>
          </p:cNvSpPr>
          <p:nvPr>
            <p:ph type="ftr" sz="quarter" idx="11"/>
          </p:nvPr>
        </p:nvSpPr>
        <p:spPr/>
        <p:txBody>
          <a:bodyPr/>
          <a:lstStyle>
            <a:lvl1pPr>
              <a:defRPr/>
            </a:lvl1pPr>
          </a:lstStyle>
          <a:p>
            <a:pPr>
              <a:defRPr/>
            </a:pPr>
            <a:endParaRPr lang="en-US" altLang="he-IL"/>
          </a:p>
        </p:txBody>
      </p:sp>
      <p:sp>
        <p:nvSpPr>
          <p:cNvPr id="6" name="Slide Number Placeholder 5"/>
          <p:cNvSpPr>
            <a:spLocks noGrp="1"/>
          </p:cNvSpPr>
          <p:nvPr>
            <p:ph type="sldNum" sz="quarter" idx="12"/>
          </p:nvPr>
        </p:nvSpPr>
        <p:spPr/>
        <p:txBody>
          <a:bodyPr/>
          <a:lstStyle>
            <a:lvl1pPr>
              <a:defRPr/>
            </a:lvl1pPr>
          </a:lstStyle>
          <a:p>
            <a:fld id="{11ED6F8A-57EF-41CF-BBBC-784BA9569A26}" type="slidenum">
              <a:rPr lang="he-IL" altLang="he-IL"/>
              <a:pPr/>
              <a:t>‹#›</a:t>
            </a:fld>
            <a:endParaRPr lang="en-US" altLang="he-IL"/>
          </a:p>
        </p:txBody>
      </p:sp>
    </p:spTree>
    <p:extLst>
      <p:ext uri="{BB962C8B-B14F-4D97-AF65-F5344CB8AC3E}">
        <p14:creationId xmlns:p14="http://schemas.microsoft.com/office/powerpoint/2010/main" val="5273288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he-IL" smtClean="0"/>
              <a:t>לחץ כדי לערוך סגנון כותרת של תבנית בסיס</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en-US" dirty="0"/>
          </a:p>
        </p:txBody>
      </p:sp>
      <p:sp>
        <p:nvSpPr>
          <p:cNvPr id="4" name="Date Placeholder 3"/>
          <p:cNvSpPr>
            <a:spLocks noGrp="1"/>
          </p:cNvSpPr>
          <p:nvPr>
            <p:ph type="dt" sz="half" idx="10"/>
          </p:nvPr>
        </p:nvSpPr>
        <p:spPr/>
        <p:txBody>
          <a:bodyPr/>
          <a:lstStyle>
            <a:lvl1pPr>
              <a:defRPr/>
            </a:lvl1pPr>
          </a:lstStyle>
          <a:p>
            <a:pPr>
              <a:defRPr/>
            </a:pPr>
            <a:endParaRPr lang="en-US" altLang="he-IL"/>
          </a:p>
        </p:txBody>
      </p:sp>
      <p:sp>
        <p:nvSpPr>
          <p:cNvPr id="5" name="Footer Placeholder 4"/>
          <p:cNvSpPr>
            <a:spLocks noGrp="1"/>
          </p:cNvSpPr>
          <p:nvPr>
            <p:ph type="ftr" sz="quarter" idx="11"/>
          </p:nvPr>
        </p:nvSpPr>
        <p:spPr/>
        <p:txBody>
          <a:bodyPr/>
          <a:lstStyle>
            <a:lvl1pPr>
              <a:defRPr/>
            </a:lvl1pPr>
          </a:lstStyle>
          <a:p>
            <a:pPr>
              <a:defRPr/>
            </a:pPr>
            <a:endParaRPr lang="en-US" altLang="he-IL"/>
          </a:p>
        </p:txBody>
      </p:sp>
      <p:sp>
        <p:nvSpPr>
          <p:cNvPr id="6" name="Slide Number Placeholder 5"/>
          <p:cNvSpPr>
            <a:spLocks noGrp="1"/>
          </p:cNvSpPr>
          <p:nvPr>
            <p:ph type="sldNum" sz="quarter" idx="12"/>
          </p:nvPr>
        </p:nvSpPr>
        <p:spPr/>
        <p:txBody>
          <a:bodyPr/>
          <a:lstStyle>
            <a:lvl1pPr>
              <a:defRPr/>
            </a:lvl1pPr>
          </a:lstStyle>
          <a:p>
            <a:fld id="{BF9BB290-37BB-4B7F-8674-0DD2A3DC9E31}" type="slidenum">
              <a:rPr lang="he-IL" altLang="he-IL"/>
              <a:pPr/>
              <a:t>‹#›</a:t>
            </a:fld>
            <a:endParaRPr lang="en-US" altLang="he-IL"/>
          </a:p>
        </p:txBody>
      </p:sp>
    </p:spTree>
    <p:extLst>
      <p:ext uri="{BB962C8B-B14F-4D97-AF65-F5344CB8AC3E}">
        <p14:creationId xmlns:p14="http://schemas.microsoft.com/office/powerpoint/2010/main" val="42760756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כותרת, טקסט ותוכן">
    <p:spTree>
      <p:nvGrpSpPr>
        <p:cNvPr id="1" name=""/>
        <p:cNvGrpSpPr/>
        <p:nvPr/>
      </p:nvGrpSpPr>
      <p:grpSpPr>
        <a:xfrm>
          <a:off x="0" y="0"/>
          <a:ext cx="0" cy="0"/>
          <a:chOff x="0" y="0"/>
          <a:chExt cx="0" cy="0"/>
        </a:xfrm>
      </p:grpSpPr>
      <p:sp>
        <p:nvSpPr>
          <p:cNvPr id="2" name="כותרת 1"/>
          <p:cNvSpPr>
            <a:spLocks noGrp="1"/>
          </p:cNvSpPr>
          <p:nvPr>
            <p:ph type="title"/>
          </p:nvPr>
        </p:nvSpPr>
        <p:spPr>
          <a:xfrm>
            <a:off x="457200" y="274638"/>
            <a:ext cx="8229600" cy="1143000"/>
          </a:xfrm>
        </p:spPr>
        <p:txBody>
          <a:bodyPr/>
          <a:lstStyle/>
          <a:p>
            <a:r>
              <a:rPr lang="he-IL" smtClean="0"/>
              <a:t>לחץ כדי לערוך סגנון כותרת של תבנית בסיס</a:t>
            </a:r>
            <a:endParaRPr lang="he-IL"/>
          </a:p>
        </p:txBody>
      </p:sp>
      <p:sp>
        <p:nvSpPr>
          <p:cNvPr id="3" name="מציין מיקום טקסט 2"/>
          <p:cNvSpPr>
            <a:spLocks noGrp="1"/>
          </p:cNvSpPr>
          <p:nvPr>
            <p:ph type="body" sz="half" idx="1"/>
          </p:nvPr>
        </p:nvSpPr>
        <p:spPr>
          <a:xfrm>
            <a:off x="457200" y="1600200"/>
            <a:ext cx="4038600" cy="4525963"/>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4" name="מציין מיקום תוכן 3"/>
          <p:cNvSpPr>
            <a:spLocks noGrp="1"/>
          </p:cNvSpPr>
          <p:nvPr>
            <p:ph sz="half" idx="2"/>
          </p:nvPr>
        </p:nvSpPr>
        <p:spPr>
          <a:xfrm>
            <a:off x="4648200" y="1600200"/>
            <a:ext cx="4038600" cy="4525963"/>
          </a:xfrm>
        </p:spPr>
        <p:txBody>
          <a:bodyPr/>
          <a:lstStyle/>
          <a:p>
            <a:pPr lvl="0"/>
            <a:r>
              <a:rPr lang="he-IL" smtClean="0"/>
              <a:t>לחץ כדי לערוך סגנונות טקסט של תבנית בסיס</a:t>
            </a:r>
          </a:p>
          <a:p>
            <a:pPr lvl="1"/>
            <a:r>
              <a:rPr lang="he-IL" smtClean="0"/>
              <a:t>רמה שנייה</a:t>
            </a:r>
          </a:p>
          <a:p>
            <a:pPr lvl="2"/>
            <a:r>
              <a:rPr lang="he-IL" smtClean="0"/>
              <a:t>רמה שלישית</a:t>
            </a:r>
          </a:p>
          <a:p>
            <a:pPr lvl="3"/>
            <a:r>
              <a:rPr lang="he-IL" smtClean="0"/>
              <a:t>רמה רביעית</a:t>
            </a:r>
          </a:p>
          <a:p>
            <a:pPr lvl="4"/>
            <a:r>
              <a:rPr lang="he-IL" smtClean="0"/>
              <a:t>רמה חמישית</a:t>
            </a:r>
            <a:endParaRPr lang="he-IL"/>
          </a:p>
        </p:txBody>
      </p:sp>
      <p:sp>
        <p:nvSpPr>
          <p:cNvPr id="5" name="מציין מיקום של תאריך 4"/>
          <p:cNvSpPr>
            <a:spLocks noGrp="1"/>
          </p:cNvSpPr>
          <p:nvPr>
            <p:ph type="dt" sz="half" idx="10"/>
          </p:nvPr>
        </p:nvSpPr>
        <p:spPr>
          <a:xfrm>
            <a:off x="6553200" y="6245225"/>
            <a:ext cx="2133600" cy="476250"/>
          </a:xfrm>
        </p:spPr>
        <p:txBody>
          <a:bodyPr/>
          <a:lstStyle>
            <a:lvl1pPr>
              <a:defRPr/>
            </a:lvl1pPr>
          </a:lstStyle>
          <a:p>
            <a:pPr>
              <a:defRPr/>
            </a:pPr>
            <a:endParaRPr lang="en-US"/>
          </a:p>
        </p:txBody>
      </p:sp>
      <p:sp>
        <p:nvSpPr>
          <p:cNvPr id="6" name="מציין מיקום של כותרת תחתונה 5"/>
          <p:cNvSpPr>
            <a:spLocks noGrp="1"/>
          </p:cNvSpPr>
          <p:nvPr>
            <p:ph type="ftr" sz="quarter" idx="11"/>
          </p:nvPr>
        </p:nvSpPr>
        <p:spPr>
          <a:xfrm>
            <a:off x="3124200" y="6245225"/>
            <a:ext cx="2895600" cy="476250"/>
          </a:xfrm>
        </p:spPr>
        <p:txBody>
          <a:bodyPr/>
          <a:lstStyle>
            <a:lvl1pPr>
              <a:defRPr/>
            </a:lvl1pPr>
          </a:lstStyle>
          <a:p>
            <a:pPr>
              <a:defRPr/>
            </a:pPr>
            <a:endParaRPr lang="en-US"/>
          </a:p>
        </p:txBody>
      </p:sp>
      <p:sp>
        <p:nvSpPr>
          <p:cNvPr id="7" name="מציין מיקום של מספר שקופית 6"/>
          <p:cNvSpPr>
            <a:spLocks noGrp="1"/>
          </p:cNvSpPr>
          <p:nvPr>
            <p:ph type="sldNum" sz="quarter" idx="12"/>
          </p:nvPr>
        </p:nvSpPr>
        <p:spPr>
          <a:xfrm>
            <a:off x="457200" y="6245225"/>
            <a:ext cx="2133600" cy="476250"/>
          </a:xfrm>
        </p:spPr>
        <p:txBody>
          <a:bodyPr/>
          <a:lstStyle>
            <a:lvl1pPr>
              <a:defRPr/>
            </a:lvl1pPr>
          </a:lstStyle>
          <a:p>
            <a:fld id="{8428D678-49F8-434B-8297-8896A1934715}" type="slidenum">
              <a:rPr lang="en-US" altLang="he-IL"/>
              <a:pPr/>
              <a:t>‹#›</a:t>
            </a:fld>
            <a:endParaRPr lang="en-US" altLang="he-IL"/>
          </a:p>
        </p:txBody>
      </p:sp>
    </p:spTree>
    <p:extLst>
      <p:ext uri="{BB962C8B-B14F-4D97-AF65-F5344CB8AC3E}">
        <p14:creationId xmlns:p14="http://schemas.microsoft.com/office/powerpoint/2010/main" val="11254838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dirty="0"/>
          </a:p>
        </p:txBody>
      </p:sp>
      <p:sp>
        <p:nvSpPr>
          <p:cNvPr id="9" name="Rectangle 8"/>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en-US"/>
          </a:p>
        </p:txBody>
      </p:sp>
      <p:sp>
        <p:nvSpPr>
          <p:cNvPr id="2" name="Title Placeholder 1"/>
          <p:cNvSpPr>
            <a:spLocks noGrp="1"/>
          </p:cNvSpPr>
          <p:nvPr>
            <p:ph type="title"/>
          </p:nvPr>
        </p:nvSpPr>
        <p:spPr>
          <a:xfrm>
            <a:off x="1793875" y="4371975"/>
            <a:ext cx="6511925" cy="1143000"/>
          </a:xfrm>
          <a:prstGeom prst="rect">
            <a:avLst/>
          </a:prstGeom>
          <a:effectLst/>
        </p:spPr>
        <p:txBody>
          <a:bodyPr vert="horz" wrap="square" lIns="91440" tIns="45720" rIns="91440" bIns="45720" numCol="1" anchor="t" anchorCtr="0" compatLnSpc="1">
            <a:prstTxWarp prst="textNoShape">
              <a:avLst/>
            </a:prstTxWarp>
            <a:noAutofit/>
          </a:bodyPr>
          <a:lstStyle/>
          <a:p>
            <a:pPr lvl="0"/>
            <a:r>
              <a:rPr lang="he-IL" altLang="he-IL" smtClean="0"/>
              <a:t>לחץ כדי לערוך סגנון כותרת של תבנית בסיס</a:t>
            </a:r>
          </a:p>
        </p:txBody>
      </p:sp>
      <p:sp>
        <p:nvSpPr>
          <p:cNvPr id="1037" name="Text Placeholder 2"/>
          <p:cNvSpPr>
            <a:spLocks noGrp="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he-IL" altLang="he-IL" smtClean="0"/>
              <a:t>לחץ כדי לערוך סגנונות טקסט של תבנית בסיס</a:t>
            </a:r>
          </a:p>
          <a:p>
            <a:pPr lvl="1"/>
            <a:r>
              <a:rPr lang="he-IL" altLang="he-IL" smtClean="0"/>
              <a:t>רמה שנייה</a:t>
            </a:r>
          </a:p>
          <a:p>
            <a:pPr lvl="2"/>
            <a:r>
              <a:rPr lang="he-IL" altLang="he-IL" smtClean="0"/>
              <a:t>רמה שלישית</a:t>
            </a:r>
          </a:p>
          <a:p>
            <a:pPr lvl="3"/>
            <a:r>
              <a:rPr lang="he-IL" altLang="he-IL" smtClean="0"/>
              <a:t>רמה רביעית</a:t>
            </a:r>
          </a:p>
          <a:p>
            <a:pPr lvl="4"/>
            <a:r>
              <a:rPr lang="he-IL" altLang="he-IL" smtClean="0"/>
              <a:t>רמה חמישית</a:t>
            </a:r>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cs typeface="+mn-cs"/>
              </a:defRPr>
            </a:lvl1pPr>
          </a:lstStyle>
          <a:p>
            <a:pPr>
              <a:defRPr/>
            </a:pPr>
            <a:endParaRPr lang="en-US" altLang="he-IL"/>
          </a:p>
        </p:txBody>
      </p:sp>
      <p:sp>
        <p:nvSpPr>
          <p:cNvPr id="5" name="Footer Placeholder 4"/>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cs typeface="+mn-cs"/>
              </a:defRPr>
            </a:lvl1pPr>
          </a:lstStyle>
          <a:p>
            <a:pPr>
              <a:defRPr/>
            </a:pPr>
            <a:endParaRPr lang="en-US" altLang="he-IL"/>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wrap="square" lIns="91440" tIns="45720" rIns="91440" bIns="45720" numCol="1" anchor="ctr" anchorCtr="0" compatLnSpc="1">
            <a:prstTxWarp prst="textNoShape">
              <a:avLst/>
            </a:prstTxWarp>
          </a:bodyPr>
          <a:lstStyle>
            <a:lvl1pPr>
              <a:defRPr sz="1200" b="1">
                <a:solidFill>
                  <a:srgbClr val="7F7F7F"/>
                </a:solidFill>
              </a:defRPr>
            </a:lvl1pPr>
          </a:lstStyle>
          <a:p>
            <a:fld id="{6C3D3099-7946-4E2A-B4D5-65C33743200D}" type="slidenum">
              <a:rPr lang="he-IL" altLang="he-IL"/>
              <a:pPr/>
              <a:t>‹#›</a:t>
            </a:fld>
            <a:endParaRPr lang="en-US" altLang="he-IL"/>
          </a:p>
        </p:txBody>
      </p:sp>
    </p:spTree>
  </p:cSld>
  <p:clrMap bg1="lt1" tx1="dk1" bg2="lt2" tx2="dk2" accent1="accent1" accent2="accent2" accent3="accent3" accent4="accent4" accent5="accent5" accent6="accent6" hlink="hlink" folHlink="folHlink"/>
  <p:sldLayoutIdLst>
    <p:sldLayoutId id="2147483714" r:id="rId1"/>
    <p:sldLayoutId id="2147483706" r:id="rId2"/>
    <p:sldLayoutId id="2147483715" r:id="rId3"/>
    <p:sldLayoutId id="2147483707" r:id="rId4"/>
    <p:sldLayoutId id="2147483708" r:id="rId5"/>
    <p:sldLayoutId id="2147483709" r:id="rId6"/>
    <p:sldLayoutId id="2147483710" r:id="rId7"/>
    <p:sldLayoutId id="2147483711" r:id="rId8"/>
    <p:sldLayoutId id="2147483716" r:id="rId9"/>
    <p:sldLayoutId id="2147483712" r:id="rId10"/>
    <p:sldLayoutId id="2147483713" r:id="rId11"/>
    <p:sldLayoutId id="2147483717" r:id="rId12"/>
  </p:sldLayoutIdLst>
  <p:timing>
    <p:tnLst>
      <p:par>
        <p:cTn id="1" dur="indefinite" restart="never" nodeType="tmRoot"/>
      </p:par>
    </p:tnLst>
  </p:timing>
  <p:txStyles>
    <p:titleStyle>
      <a:lvl1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2pPr>
      <a:lvl3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3pPr>
      <a:lvl4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4pPr>
      <a:lvl5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563" algn="r" rtl="1"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r" rtl="1"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r" rtl="1"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r" rtl="1"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r" rtl="1"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mailto:michalsherf@gmail.com" TargetMode="Externa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hyperlink" Target="mailto:Galith@kivunim7.co.il" TargetMode="External"/><Relationship Id="rId13" Type="http://schemas.openxmlformats.org/officeDocument/2006/relationships/hyperlink" Target="mailto:Opendoorbr7@gmail.com" TargetMode="External"/><Relationship Id="rId3" Type="http://schemas.openxmlformats.org/officeDocument/2006/relationships/hyperlink" Target="mailto:Ilanra55@walla.co.il" TargetMode="External"/><Relationship Id="rId7" Type="http://schemas.openxmlformats.org/officeDocument/2006/relationships/hyperlink" Target="mailto:galreviv@gmail.com" TargetMode="External"/><Relationship Id="rId12" Type="http://schemas.openxmlformats.org/officeDocument/2006/relationships/hyperlink" Target="mailto:Igor.ron@gmail.com" TargetMode="External"/><Relationship Id="rId2" Type="http://schemas.openxmlformats.org/officeDocument/2006/relationships/hyperlink" Target="mailto:netsers@gmail.com" TargetMode="External"/><Relationship Id="rId16" Type="http://schemas.openxmlformats.org/officeDocument/2006/relationships/hyperlink" Target="mailto:elinamhaverim@gmail.com" TargetMode="External"/><Relationship Id="rId1" Type="http://schemas.openxmlformats.org/officeDocument/2006/relationships/slideLayout" Target="../slideLayouts/slideLayout12.xml"/><Relationship Id="rId6" Type="http://schemas.openxmlformats.org/officeDocument/2006/relationships/hyperlink" Target="mailto:Shosha.levi@gmail.com" TargetMode="External"/><Relationship Id="rId11" Type="http://schemas.openxmlformats.org/officeDocument/2006/relationships/hyperlink" Target="mailto:adiatun2@gmail.com" TargetMode="External"/><Relationship Id="rId5" Type="http://schemas.openxmlformats.org/officeDocument/2006/relationships/hyperlink" Target="mailto:anataf@matav.org.il" TargetMode="External"/><Relationship Id="rId15" Type="http://schemas.openxmlformats.org/officeDocument/2006/relationships/hyperlink" Target="mailto:Albert_co@walla.co.il" TargetMode="External"/><Relationship Id="rId10" Type="http://schemas.openxmlformats.org/officeDocument/2006/relationships/hyperlink" Target="mailto:Hofitperez@gmail.com" TargetMode="External"/><Relationship Id="rId4" Type="http://schemas.openxmlformats.org/officeDocument/2006/relationships/hyperlink" Target="mailto:Moskovit01@gmail.com" TargetMode="External"/><Relationship Id="rId9" Type="http://schemas.openxmlformats.org/officeDocument/2006/relationships/hyperlink" Target="mailto:mias@oryarok.org.il" TargetMode="External"/><Relationship Id="rId14" Type="http://schemas.openxmlformats.org/officeDocument/2006/relationships/hyperlink" Target="mailto:lironfff@gmail.com"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mailto:moatza@kivunim7.co.il" TargetMode="External"/><Relationship Id="rId13" Type="http://schemas.openxmlformats.org/officeDocument/2006/relationships/hyperlink" Target="mailto:Karin.ma@kivunim7.co.il" TargetMode="External"/><Relationship Id="rId3" Type="http://schemas.openxmlformats.org/officeDocument/2006/relationships/hyperlink" Target="mailto:Sa2407@walla.com" TargetMode="External"/><Relationship Id="rId7" Type="http://schemas.openxmlformats.org/officeDocument/2006/relationships/hyperlink" Target="mailto:Tzur.t@kivunim7.co.il" TargetMode="External"/><Relationship Id="rId12" Type="http://schemas.openxmlformats.org/officeDocument/2006/relationships/hyperlink" Target="mailto:ofermu2@gmail.com" TargetMode="External"/><Relationship Id="rId2" Type="http://schemas.openxmlformats.org/officeDocument/2006/relationships/hyperlink" Target="mailto:Matan2149@gmail.com" TargetMode="External"/><Relationship Id="rId1" Type="http://schemas.openxmlformats.org/officeDocument/2006/relationships/slideLayout" Target="../slideLayouts/slideLayout12.xml"/><Relationship Id="rId6" Type="http://schemas.openxmlformats.org/officeDocument/2006/relationships/hyperlink" Target="mailto:Fk-hugim@kivunim7.co.il" TargetMode="External"/><Relationship Id="rId11" Type="http://schemas.openxmlformats.org/officeDocument/2006/relationships/hyperlink" Target="mailto:Sabagsnir08@gmail.com" TargetMode="External"/><Relationship Id="rId5" Type="http://schemas.openxmlformats.org/officeDocument/2006/relationships/hyperlink" Target="mailto:Yuvall724@gmail.com" TargetMode="External"/><Relationship Id="rId10" Type="http://schemas.openxmlformats.org/officeDocument/2006/relationships/hyperlink" Target="mailto:oshridg@neta-project.org" TargetMode="External"/><Relationship Id="rId4" Type="http://schemas.openxmlformats.org/officeDocument/2006/relationships/hyperlink" Target="mailto:guye@kivunim7.co.il" TargetMode="External"/><Relationship Id="rId9" Type="http://schemas.openxmlformats.org/officeDocument/2006/relationships/hyperlink" Target="mailto:Galiso@br7.org.il"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1" name="Rectangle 3"/>
          <p:cNvSpPr>
            <a:spLocks noGrp="1" noChangeArrowheads="1"/>
          </p:cNvSpPr>
          <p:nvPr>
            <p:ph type="subTitle" idx="1"/>
          </p:nvPr>
        </p:nvSpPr>
        <p:spPr>
          <a:xfrm>
            <a:off x="2286000" y="4365625"/>
            <a:ext cx="6172200" cy="1439863"/>
          </a:xfrm>
        </p:spPr>
        <p:txBody>
          <a:bodyPr>
            <a:normAutofit fontScale="85000" lnSpcReduction="20000"/>
          </a:bodyPr>
          <a:lstStyle/>
          <a:p>
            <a:pPr algn="r" eaLnBrk="1" hangingPunct="1">
              <a:lnSpc>
                <a:spcPct val="80000"/>
              </a:lnSpc>
              <a:defRPr/>
            </a:pPr>
            <a:r>
              <a:rPr lang="he-IL" altLang="he-IL" sz="2400" smtClean="0">
                <a:solidFill>
                  <a:schemeClr val="tx1"/>
                </a:solidFill>
              </a:rPr>
              <a:t>"מטרת החינוך צריכה להיות: פרטים המצטיינים </a:t>
            </a:r>
            <a:endParaRPr lang="en-US" altLang="he-IL" sz="2400" smtClean="0">
              <a:solidFill>
                <a:schemeClr val="tx1"/>
              </a:solidFill>
            </a:endParaRPr>
          </a:p>
          <a:p>
            <a:pPr algn="r" eaLnBrk="1" hangingPunct="1">
              <a:lnSpc>
                <a:spcPct val="80000"/>
              </a:lnSpc>
              <a:defRPr/>
            </a:pPr>
            <a:r>
              <a:rPr lang="he-IL" altLang="he-IL" sz="2400" smtClean="0">
                <a:solidFill>
                  <a:schemeClr val="tx1"/>
                </a:solidFill>
              </a:rPr>
              <a:t>בעצמאות,</a:t>
            </a:r>
            <a:r>
              <a:rPr lang="en-US" altLang="he-IL" sz="2400" smtClean="0">
                <a:solidFill>
                  <a:schemeClr val="tx1"/>
                </a:solidFill>
              </a:rPr>
              <a:t> </a:t>
            </a:r>
            <a:r>
              <a:rPr lang="he-IL" altLang="he-IL" sz="2400" smtClean="0">
                <a:solidFill>
                  <a:schemeClr val="tx1"/>
                </a:solidFill>
              </a:rPr>
              <a:t>במחשבה ובמעשה ואשר יחד עם זאת</a:t>
            </a:r>
            <a:r>
              <a:rPr lang="en-US" altLang="he-IL" sz="2400" smtClean="0">
                <a:solidFill>
                  <a:schemeClr val="tx1"/>
                </a:solidFill>
              </a:rPr>
              <a:t>,</a:t>
            </a:r>
            <a:r>
              <a:rPr lang="he-IL" altLang="he-IL" sz="2400" smtClean="0">
                <a:solidFill>
                  <a:schemeClr val="tx1"/>
                </a:solidFill>
              </a:rPr>
              <a:t> </a:t>
            </a:r>
            <a:endParaRPr lang="en-US" altLang="he-IL" sz="2400" smtClean="0">
              <a:solidFill>
                <a:schemeClr val="tx1"/>
              </a:solidFill>
            </a:endParaRPr>
          </a:p>
          <a:p>
            <a:pPr algn="r" eaLnBrk="1" hangingPunct="1">
              <a:lnSpc>
                <a:spcPct val="80000"/>
              </a:lnSpc>
              <a:defRPr/>
            </a:pPr>
            <a:r>
              <a:rPr lang="he-IL" altLang="he-IL" sz="2400" smtClean="0">
                <a:solidFill>
                  <a:schemeClr val="tx1"/>
                </a:solidFill>
              </a:rPr>
              <a:t>יראו בשירות למען הכלל את משימת חייהם העיקרית"</a:t>
            </a:r>
          </a:p>
          <a:p>
            <a:pPr algn="r" eaLnBrk="1" hangingPunct="1">
              <a:lnSpc>
                <a:spcPct val="80000"/>
              </a:lnSpc>
              <a:defRPr/>
            </a:pPr>
            <a:endParaRPr lang="he-IL" altLang="he-IL" sz="2400" smtClean="0">
              <a:solidFill>
                <a:schemeClr val="tx1"/>
              </a:solidFill>
            </a:endParaRPr>
          </a:p>
          <a:p>
            <a:pPr algn="r" eaLnBrk="1" hangingPunct="1">
              <a:lnSpc>
                <a:spcPct val="80000"/>
              </a:lnSpc>
              <a:defRPr/>
            </a:pPr>
            <a:r>
              <a:rPr lang="he-IL" altLang="he-IL" sz="2400" smtClean="0">
                <a:solidFill>
                  <a:schemeClr val="tx1"/>
                </a:solidFill>
              </a:rPr>
              <a:t>                             אלברט איינשטיין</a:t>
            </a:r>
            <a:endParaRPr lang="en-US" altLang="he-IL" sz="2400" smtClean="0">
              <a:solidFill>
                <a:schemeClr val="tx1"/>
              </a:solidFill>
            </a:endParaRPr>
          </a:p>
        </p:txBody>
      </p:sp>
      <p:sp>
        <p:nvSpPr>
          <p:cNvPr id="22530" name="Rectangle 2"/>
          <p:cNvSpPr>
            <a:spLocks noGrp="1" noChangeArrowheads="1"/>
          </p:cNvSpPr>
          <p:nvPr>
            <p:ph type="ctrTitle"/>
          </p:nvPr>
        </p:nvSpPr>
        <p:spPr>
          <a:xfrm>
            <a:off x="1219200" y="404664"/>
            <a:ext cx="7924800" cy="2743200"/>
          </a:xfrm>
        </p:spPr>
        <p:txBody>
          <a:bodyPr rtlCol="0">
            <a:normAutofit fontScale="90000"/>
          </a:bodyPr>
          <a:lstStyle/>
          <a:p>
            <a:pPr algn="ctr" eaLnBrk="1" fontAlgn="auto" hangingPunct="1">
              <a:spcAft>
                <a:spcPts val="0"/>
              </a:spcAft>
              <a:buClr>
                <a:schemeClr val="accent6">
                  <a:lumMod val="75000"/>
                </a:schemeClr>
              </a:buClr>
              <a:defRPr/>
            </a:pPr>
            <a:r>
              <a:rPr lang="he-IL" altLang="he-IL" sz="6000" dirty="0" smtClean="0">
                <a:solidFill>
                  <a:srgbClr val="008000"/>
                </a:solidFill>
              </a:rPr>
              <a:t>תעודת בגרות חברתית </a:t>
            </a:r>
            <a:br>
              <a:rPr lang="he-IL" altLang="he-IL" sz="6000" dirty="0" smtClean="0">
                <a:solidFill>
                  <a:srgbClr val="008000"/>
                </a:solidFill>
              </a:rPr>
            </a:br>
            <a:r>
              <a:rPr lang="he-IL" altLang="he-IL" sz="6000" dirty="0" smtClean="0">
                <a:solidFill>
                  <a:srgbClr val="008000"/>
                </a:solidFill>
              </a:rPr>
              <a:t>מסלול למצוינות חברתית</a:t>
            </a:r>
            <a:endParaRPr lang="en-US" altLang="he-IL" sz="6000" dirty="0">
              <a:solidFill>
                <a:srgbClr val="008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500" fill="hold"/>
                                        <p:tgtEl>
                                          <p:spTgt spid="22530"/>
                                        </p:tgtEl>
                                        <p:attrNameLst>
                                          <p:attrName>ppt_x</p:attrName>
                                        </p:attrNameLst>
                                      </p:cBhvr>
                                      <p:tavLst>
                                        <p:tav tm="0">
                                          <p:val>
                                            <p:strVal val="#ppt_x"/>
                                          </p:val>
                                        </p:tav>
                                        <p:tav tm="100000">
                                          <p:val>
                                            <p:strVal val="#ppt_x"/>
                                          </p:val>
                                        </p:tav>
                                      </p:tavLst>
                                    </p:anim>
                                    <p:anim calcmode="lin" valueType="num">
                                      <p:cBhvr additive="base">
                                        <p:cTn id="8" dur="500" fill="hold"/>
                                        <p:tgtEl>
                                          <p:spTgt spid="22530"/>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2531">
                                            <p:txEl>
                                              <p:pRg st="0" end="0"/>
                                            </p:txEl>
                                          </p:spTgt>
                                        </p:tgtEl>
                                        <p:attrNameLst>
                                          <p:attrName>style.visibility</p:attrName>
                                        </p:attrNameLst>
                                      </p:cBhvr>
                                      <p:to>
                                        <p:strVal val="visible"/>
                                      </p:to>
                                    </p:set>
                                    <p:anim calcmode="lin" valueType="num">
                                      <p:cBhvr additive="base">
                                        <p:cTn id="13"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1">
                                            <p:txEl>
                                              <p:pRg st="1" end="1"/>
                                            </p:txEl>
                                          </p:spTgt>
                                        </p:tgtEl>
                                        <p:attrNameLst>
                                          <p:attrName>style.visibility</p:attrName>
                                        </p:attrNameLst>
                                      </p:cBhvr>
                                      <p:to>
                                        <p:strVal val="visible"/>
                                      </p:to>
                                    </p:set>
                                    <p:anim calcmode="lin" valueType="num">
                                      <p:cBhvr additive="base">
                                        <p:cTn id="19" dur="500" fill="hold"/>
                                        <p:tgtEl>
                                          <p:spTgt spid="22531">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1">
                                            <p:txEl>
                                              <p:pRg st="2" end="2"/>
                                            </p:txEl>
                                          </p:spTgt>
                                        </p:tgtEl>
                                        <p:attrNameLst>
                                          <p:attrName>style.visibility</p:attrName>
                                        </p:attrNameLst>
                                      </p:cBhvr>
                                      <p:to>
                                        <p:strVal val="visible"/>
                                      </p:to>
                                    </p:set>
                                    <p:anim calcmode="lin" valueType="num">
                                      <p:cBhvr additive="base">
                                        <p:cTn id="25" dur="500" fill="hold"/>
                                        <p:tgtEl>
                                          <p:spTgt spid="22531">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1">
                                            <p:txEl>
                                              <p:pRg st="4" end="4"/>
                                            </p:txEl>
                                          </p:spTgt>
                                        </p:tgtEl>
                                        <p:attrNameLst>
                                          <p:attrName>style.visibility</p:attrName>
                                        </p:attrNameLst>
                                      </p:cBhvr>
                                      <p:to>
                                        <p:strVal val="visible"/>
                                      </p:to>
                                    </p:set>
                                    <p:anim calcmode="lin" valueType="num">
                                      <p:cBhvr additive="base">
                                        <p:cTn id="31" dur="500" fill="hold"/>
                                        <p:tgtEl>
                                          <p:spTgt spid="225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1">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55576" y="0"/>
            <a:ext cx="8064896" cy="1143000"/>
          </a:xfrm>
        </p:spPr>
        <p:txBody>
          <a:bodyPr rtlCol="0"/>
          <a:lstStyle/>
          <a:p>
            <a:pPr marL="320040" indent="-320040" eaLnBrk="1" fontAlgn="auto" hangingPunct="1">
              <a:spcAft>
                <a:spcPts val="0"/>
              </a:spcAft>
              <a:buClr>
                <a:schemeClr val="accent6">
                  <a:lumMod val="75000"/>
                </a:schemeClr>
              </a:buClr>
              <a:defRPr/>
            </a:pPr>
            <a:r>
              <a:rPr lang="he-IL" sz="5400" dirty="0" smtClean="0">
                <a:effectLst>
                  <a:outerShdw blurRad="38100" dist="38100" dir="2700000" algn="tl">
                    <a:srgbClr val="000000">
                      <a:alpha val="43137"/>
                    </a:srgbClr>
                  </a:outerShdw>
                  <a:reflection blurRad="6350" stA="55000" endA="300" endPos="45500" dir="5400000" sy="-100000" algn="bl" rotWithShape="0"/>
                </a:effectLst>
              </a:rPr>
              <a:t>מעורבות חברתית מהי?</a:t>
            </a:r>
            <a:endParaRPr lang="he-IL" sz="5400" dirty="0">
              <a:effectLst>
                <a:outerShdw blurRad="38100" dist="38100" dir="2700000" algn="tl">
                  <a:srgbClr val="000000">
                    <a:alpha val="43137"/>
                  </a:srgbClr>
                </a:outerShdw>
                <a:reflection blurRad="6350" stA="55000" endA="300" endPos="45500" dir="5400000" sy="-100000" algn="bl" rotWithShape="0"/>
              </a:effectLst>
            </a:endParaRPr>
          </a:p>
        </p:txBody>
      </p:sp>
      <p:sp>
        <p:nvSpPr>
          <p:cNvPr id="4" name="Rectangle 3"/>
          <p:cNvSpPr>
            <a:spLocks noGrp="1" noChangeArrowheads="1"/>
          </p:cNvSpPr>
          <p:nvPr>
            <p:ph sz="quarter" idx="13"/>
          </p:nvPr>
        </p:nvSpPr>
        <p:spPr>
          <a:xfrm>
            <a:off x="395536" y="1701603"/>
            <a:ext cx="8424936" cy="647277"/>
          </a:xfrm>
        </p:spPr>
        <p:txBody>
          <a:bodyPr/>
          <a:lstStyle/>
          <a:p>
            <a:pPr eaLnBrk="1" hangingPunct="1"/>
            <a:r>
              <a:rPr lang="he-IL" altLang="he-IL" sz="2000" b="1" u="sng" dirty="0" smtClean="0">
                <a:solidFill>
                  <a:srgbClr val="996633"/>
                </a:solidFill>
                <a:cs typeface="David" panose="020E0502060401010101" pitchFamily="34" charset="-79"/>
              </a:rPr>
              <a:t>אזרחות פעילה</a:t>
            </a:r>
            <a:r>
              <a:rPr lang="he-IL" altLang="he-IL" sz="2400" b="1" dirty="0" smtClean="0">
                <a:solidFill>
                  <a:srgbClr val="996633"/>
                </a:solidFill>
                <a:cs typeface="David" panose="020E0502060401010101" pitchFamily="34" charset="-79"/>
              </a:rPr>
              <a:t>  -  </a:t>
            </a:r>
            <a:r>
              <a:rPr lang="he-IL" altLang="he-IL" sz="1200" b="1" dirty="0" smtClean="0">
                <a:solidFill>
                  <a:srgbClr val="996633"/>
                </a:solidFill>
                <a:cs typeface="David" panose="020E0502060401010101" pitchFamily="34" charset="-79"/>
              </a:rPr>
              <a:t>ערנות ומודעות לסובב.   מעורבות ורגישות המביאה לנקיטת עמדה ורצון להשפיע,  תוך פתיחות וסובלנות לדעות אחרות.</a:t>
            </a:r>
            <a:r>
              <a:rPr lang="en-US" altLang="he-IL" sz="1200" b="1" dirty="0" smtClean="0">
                <a:solidFill>
                  <a:srgbClr val="996633"/>
                </a:solidFill>
                <a:cs typeface="David" panose="020E0502060401010101" pitchFamily="34" charset="-79"/>
              </a:rPr>
              <a:t/>
            </a:r>
            <a:br>
              <a:rPr lang="en-US" altLang="he-IL" sz="1200" b="1" dirty="0" smtClean="0">
                <a:solidFill>
                  <a:srgbClr val="996633"/>
                </a:solidFill>
                <a:cs typeface="David" panose="020E0502060401010101" pitchFamily="34" charset="-79"/>
              </a:rPr>
            </a:br>
            <a:r>
              <a:rPr lang="he-IL" altLang="he-IL" sz="2000" b="1" u="sng" dirty="0" smtClean="0">
                <a:solidFill>
                  <a:srgbClr val="996633"/>
                </a:solidFill>
                <a:cs typeface="David" panose="020E0502060401010101" pitchFamily="34" charset="-79"/>
              </a:rPr>
              <a:t>התנדבות</a:t>
            </a:r>
            <a:r>
              <a:rPr lang="he-IL" altLang="he-IL" sz="2400" b="1" dirty="0" smtClean="0">
                <a:solidFill>
                  <a:srgbClr val="996633"/>
                </a:solidFill>
                <a:cs typeface="David" panose="020E0502060401010101" pitchFamily="34" charset="-79"/>
              </a:rPr>
              <a:t> </a:t>
            </a:r>
            <a:r>
              <a:rPr lang="he-IL" altLang="he-IL" sz="2400" b="1" dirty="0" smtClean="0">
                <a:solidFill>
                  <a:srgbClr val="996633"/>
                </a:solidFill>
                <a:cs typeface="David" panose="020E0502060401010101" pitchFamily="34" charset="-79"/>
              </a:rPr>
              <a:t>-  </a:t>
            </a:r>
            <a:r>
              <a:rPr lang="he-IL" altLang="he-IL" sz="1200" b="1" dirty="0" smtClean="0">
                <a:solidFill>
                  <a:srgbClr val="996633"/>
                </a:solidFill>
                <a:cs typeface="David" panose="020E0502060401010101" pitchFamily="34" charset="-79"/>
              </a:rPr>
              <a:t>עשייה בפועל למען הזולת</a:t>
            </a:r>
            <a:r>
              <a:rPr lang="he-IL" altLang="he-IL" sz="2400" b="1" dirty="0" smtClean="0">
                <a:solidFill>
                  <a:srgbClr val="996633"/>
                </a:solidFill>
                <a:cs typeface="David" panose="020E0502060401010101" pitchFamily="34" charset="-79"/>
              </a:rPr>
              <a:t>.</a:t>
            </a:r>
          </a:p>
          <a:p>
            <a:pPr eaLnBrk="1" hangingPunct="1"/>
            <a:endParaRPr lang="en-US" altLang="he-IL" sz="2400" b="1" dirty="0" smtClean="0">
              <a:solidFill>
                <a:srgbClr val="996633"/>
              </a:solidFill>
              <a:cs typeface="David" panose="020E0502060401010101" pitchFamily="34" charset="-79"/>
            </a:endParaRPr>
          </a:p>
        </p:txBody>
      </p:sp>
      <p:sp>
        <p:nvSpPr>
          <p:cNvPr id="5" name="Text Box 4"/>
          <p:cNvSpPr txBox="1">
            <a:spLocks noChangeArrowheads="1"/>
          </p:cNvSpPr>
          <p:nvPr/>
        </p:nvSpPr>
        <p:spPr bwMode="auto">
          <a:xfrm>
            <a:off x="1403350" y="1268413"/>
            <a:ext cx="6921500"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eaLnBrk="1" hangingPunct="1">
              <a:spcBef>
                <a:spcPct val="20000"/>
              </a:spcBef>
            </a:pPr>
            <a:r>
              <a:rPr lang="he-IL" altLang="he-IL" sz="1400" b="1" dirty="0">
                <a:solidFill>
                  <a:srgbClr val="336600"/>
                </a:solidFill>
              </a:rPr>
              <a:t>נכונות של הפרט לפעול </a:t>
            </a:r>
            <a:r>
              <a:rPr lang="he-IL" altLang="he-IL" sz="1400" b="1" dirty="0">
                <a:solidFill>
                  <a:srgbClr val="336600"/>
                </a:solidFill>
                <a:cs typeface="David" panose="020E0502060401010101" pitchFamily="34" charset="-79"/>
              </a:rPr>
              <a:t>מתוך</a:t>
            </a:r>
            <a:r>
              <a:rPr lang="he-IL" altLang="he-IL" sz="1400" b="1" dirty="0">
                <a:solidFill>
                  <a:srgbClr val="336600"/>
                </a:solidFill>
              </a:rPr>
              <a:t> תחושה של אחריות ליצירת חברה טובה יותר:</a:t>
            </a:r>
            <a:endParaRPr lang="en-US" altLang="he-IL" sz="1400" b="1" dirty="0">
              <a:solidFill>
                <a:srgbClr val="336600"/>
              </a:solidFill>
            </a:endParaRPr>
          </a:p>
        </p:txBody>
      </p:sp>
      <p:sp>
        <p:nvSpPr>
          <p:cNvPr id="6" name="כותרת 1"/>
          <p:cNvSpPr txBox="1">
            <a:spLocks/>
          </p:cNvSpPr>
          <p:nvPr/>
        </p:nvSpPr>
        <p:spPr>
          <a:xfrm>
            <a:off x="2483768" y="2633846"/>
            <a:ext cx="6512511" cy="1143000"/>
          </a:xfrm>
          <a:prstGeom prst="rect">
            <a:avLst/>
          </a:prstGeom>
          <a:effectLst/>
        </p:spPr>
        <p:txBody>
          <a:bodyPr vert="horz" wrap="square" lIns="91440" tIns="45720" rIns="91440" bIns="45720" numCol="1" rtlCol="0" anchor="t" anchorCtr="0" compatLnSpc="1">
            <a:prstTxWarp prst="textNoShape">
              <a:avLst/>
            </a:prstTxWarp>
            <a:noAutofit/>
          </a:bodyPr>
          <a:lstStyle>
            <a:lvl1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2pPr>
            <a:lvl3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3pPr>
            <a:lvl4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4pPr>
            <a:lvl5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20040" indent="-320040" eaLnBrk="1" fontAlgn="auto" hangingPunct="1">
              <a:spcAft>
                <a:spcPts val="0"/>
              </a:spcAft>
              <a:buClr>
                <a:schemeClr val="accent6">
                  <a:lumMod val="75000"/>
                </a:schemeClr>
              </a:buClr>
              <a:defRPr/>
            </a:pPr>
            <a:r>
              <a:rPr lang="he-IL" sz="3200" dirty="0" smtClean="0"/>
              <a:t>מטרות חשובות</a:t>
            </a:r>
            <a:endParaRPr lang="he-IL" sz="3200" dirty="0"/>
          </a:p>
        </p:txBody>
      </p:sp>
      <p:sp>
        <p:nvSpPr>
          <p:cNvPr id="7" name="מלבן 4"/>
          <p:cNvSpPr>
            <a:spLocks noChangeArrowheads="1"/>
          </p:cNvSpPr>
          <p:nvPr/>
        </p:nvSpPr>
        <p:spPr bwMode="auto">
          <a:xfrm>
            <a:off x="905383" y="3193320"/>
            <a:ext cx="7917433" cy="16773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spcBef>
                <a:spcPct val="50000"/>
              </a:spcBef>
            </a:pPr>
            <a:r>
              <a:rPr lang="he-IL" altLang="he-IL" sz="1600" b="1" u="sng" dirty="0">
                <a:solidFill>
                  <a:srgbClr val="CC3300"/>
                </a:solidFill>
                <a:cs typeface="David" panose="020E0502060401010101" pitchFamily="34" charset="-79"/>
              </a:rPr>
              <a:t>ברמת הפרט</a:t>
            </a:r>
          </a:p>
          <a:p>
            <a:pPr algn="r" eaLnBrk="1" hangingPunct="1">
              <a:spcBef>
                <a:spcPct val="50000"/>
              </a:spcBef>
              <a:buFontTx/>
              <a:buAutoNum type="arabicPeriod"/>
            </a:pPr>
            <a:r>
              <a:rPr lang="he-IL" altLang="he-IL" sz="1400" b="1" dirty="0">
                <a:solidFill>
                  <a:srgbClr val="000099"/>
                </a:solidFill>
                <a:cs typeface="David" panose="020E0502060401010101" pitchFamily="34" charset="-79"/>
              </a:rPr>
              <a:t>הכנת התלמידים לקראת השתלבותם בחברה הדמוקרטית כאזרחים   </a:t>
            </a:r>
          </a:p>
          <a:p>
            <a:pPr algn="r" eaLnBrk="1" hangingPunct="1">
              <a:spcBef>
                <a:spcPct val="50000"/>
              </a:spcBef>
            </a:pPr>
            <a:r>
              <a:rPr lang="he-IL" altLang="he-IL" sz="1400" b="1" dirty="0">
                <a:solidFill>
                  <a:srgbClr val="000099"/>
                </a:solidFill>
                <a:cs typeface="David" panose="020E0502060401010101" pitchFamily="34" charset="-79"/>
              </a:rPr>
              <a:t>      מעורבים ופעילים, התורמים לשיפור איכות החיים בקהילה ובמדינה.</a:t>
            </a:r>
          </a:p>
          <a:p>
            <a:pPr algn="r" eaLnBrk="1" hangingPunct="1">
              <a:spcBef>
                <a:spcPct val="50000"/>
              </a:spcBef>
            </a:pPr>
            <a:r>
              <a:rPr lang="he-IL" altLang="he-IL" sz="1400" b="1" dirty="0">
                <a:solidFill>
                  <a:srgbClr val="000099"/>
                </a:solidFill>
                <a:cs typeface="David" panose="020E0502060401010101" pitchFamily="34" charset="-79"/>
              </a:rPr>
              <a:t>2.  טיפוח בוגר בעל מודעות ואחריות אזרחית, המביא לידי ביטוי</a:t>
            </a:r>
          </a:p>
          <a:p>
            <a:pPr algn="r" eaLnBrk="1" hangingPunct="1">
              <a:spcBef>
                <a:spcPct val="50000"/>
              </a:spcBef>
            </a:pPr>
            <a:r>
              <a:rPr lang="he-IL" altLang="he-IL" sz="1400" b="1" dirty="0">
                <a:solidFill>
                  <a:srgbClr val="000099"/>
                </a:solidFill>
                <a:cs typeface="David" panose="020E0502060401010101" pitchFamily="34" charset="-79"/>
              </a:rPr>
              <a:t>      בהתנהגותו היומיומית, </a:t>
            </a:r>
            <a:r>
              <a:rPr lang="he-IL" altLang="he-IL" sz="1600" b="1" dirty="0">
                <a:solidFill>
                  <a:srgbClr val="000099"/>
                </a:solidFill>
                <a:cs typeface="David" panose="020E0502060401010101" pitchFamily="34" charset="-79"/>
              </a:rPr>
              <a:t>נתינה</a:t>
            </a:r>
            <a:r>
              <a:rPr lang="he-IL" altLang="he-IL" sz="1400" b="1" dirty="0">
                <a:solidFill>
                  <a:srgbClr val="000099"/>
                </a:solidFill>
                <a:cs typeface="David" panose="020E0502060401010101" pitchFamily="34" charset="-79"/>
              </a:rPr>
              <a:t> ומעורבות אזרחית וחברתית.  </a:t>
            </a:r>
            <a:endParaRPr lang="en-US" altLang="he-IL" sz="1400" b="1" dirty="0">
              <a:solidFill>
                <a:srgbClr val="000099"/>
              </a:solidFill>
              <a:cs typeface="David" panose="020E0502060401010101" pitchFamily="34" charset="-79"/>
            </a:endParaRPr>
          </a:p>
        </p:txBody>
      </p:sp>
      <p:sp>
        <p:nvSpPr>
          <p:cNvPr id="8" name="Text Box 5"/>
          <p:cNvSpPr txBox="1">
            <a:spLocks noChangeArrowheads="1"/>
          </p:cNvSpPr>
          <p:nvPr/>
        </p:nvSpPr>
        <p:spPr bwMode="auto">
          <a:xfrm>
            <a:off x="1657672" y="4922344"/>
            <a:ext cx="7162800" cy="1384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eaLnBrk="0" hangingPunct="0">
              <a:defRPr sz="2400">
                <a:solidFill>
                  <a:srgbClr val="000066"/>
                </a:solidFill>
                <a:latin typeface="Times New Roman" panose="02020603050405020304" pitchFamily="18" charset="0"/>
                <a:cs typeface="Gisha" panose="020B0502040204020203" pitchFamily="34" charset="-79"/>
              </a:defRPr>
            </a:lvl1pPr>
            <a:lvl2pPr marL="800100" indent="-342900" eaLnBrk="0" hangingPunct="0">
              <a:defRPr sz="2400">
                <a:solidFill>
                  <a:srgbClr val="000066"/>
                </a:solidFill>
                <a:latin typeface="Times New Roman" panose="02020603050405020304" pitchFamily="18" charset="0"/>
                <a:cs typeface="Gisha" panose="020B0502040204020203" pitchFamily="34" charset="-79"/>
              </a:defRPr>
            </a:lvl2pPr>
            <a:lvl3pPr marL="1257300" indent="-342900" eaLnBrk="0" hangingPunct="0">
              <a:defRPr sz="2400">
                <a:solidFill>
                  <a:srgbClr val="000066"/>
                </a:solidFill>
                <a:latin typeface="Times New Roman" panose="02020603050405020304" pitchFamily="18" charset="0"/>
                <a:cs typeface="Gisha" panose="020B0502040204020203" pitchFamily="34" charset="-79"/>
              </a:defRPr>
            </a:lvl3pPr>
            <a:lvl4pPr marL="1714500" indent="-342900" eaLnBrk="0" hangingPunct="0">
              <a:defRPr sz="2400">
                <a:solidFill>
                  <a:srgbClr val="000066"/>
                </a:solidFill>
                <a:latin typeface="Times New Roman" panose="02020603050405020304" pitchFamily="18" charset="0"/>
                <a:cs typeface="Gisha" panose="020B0502040204020203" pitchFamily="34" charset="-79"/>
              </a:defRPr>
            </a:lvl4pPr>
            <a:lvl5pPr marL="2171700" indent="-342900" eaLnBrk="0" hangingPunct="0">
              <a:defRPr sz="2400">
                <a:solidFill>
                  <a:srgbClr val="000066"/>
                </a:solidFill>
                <a:latin typeface="Times New Roman" panose="02020603050405020304" pitchFamily="18" charset="0"/>
                <a:cs typeface="Gisha" panose="020B0502040204020203" pitchFamily="34" charset="-79"/>
              </a:defRPr>
            </a:lvl5pPr>
            <a:lvl6pPr marL="2628900" indent="-3429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3086100" indent="-3429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543300" indent="-3429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4000500" indent="-3429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r>
              <a:rPr lang="he-IL" altLang="he-IL" sz="1400" b="1" u="sng" dirty="0">
                <a:solidFill>
                  <a:srgbClr val="CC3300"/>
                </a:solidFill>
                <a:latin typeface="Arial" panose="020B0604020202020204" pitchFamily="34" charset="0"/>
                <a:cs typeface="David" panose="020E0502060401010101" pitchFamily="34" charset="-79"/>
              </a:rPr>
              <a:t>ברמת בית הספר</a:t>
            </a:r>
          </a:p>
          <a:p>
            <a:pPr algn="r" eaLnBrk="1" hangingPunct="1">
              <a:buFontTx/>
              <a:buAutoNum type="arabicPeriod"/>
            </a:pPr>
            <a:r>
              <a:rPr lang="he-IL" altLang="he-IL" sz="1400" b="1" dirty="0">
                <a:solidFill>
                  <a:srgbClr val="000099"/>
                </a:solidFill>
                <a:latin typeface="Arial" panose="020B0604020202020204" pitchFamily="34" charset="0"/>
                <a:cs typeface="David" panose="020E0502060401010101" pitchFamily="34" charset="-79"/>
              </a:rPr>
              <a:t>טיפוח אקלים בית ספרי שקיימת בו אווירה המעודדת אחריות של   הפרט לחברה ושל החברה לפרט.</a:t>
            </a:r>
            <a:r>
              <a:rPr lang="en-US" altLang="he-IL" sz="1400" b="1" dirty="0">
                <a:solidFill>
                  <a:srgbClr val="000099"/>
                </a:solidFill>
                <a:latin typeface="Arial" panose="020B0604020202020204" pitchFamily="34" charset="0"/>
                <a:cs typeface="David" panose="020E0502060401010101" pitchFamily="34" charset="-79"/>
              </a:rPr>
              <a:t/>
            </a:r>
            <a:br>
              <a:rPr lang="en-US" altLang="he-IL" sz="1400" b="1" dirty="0">
                <a:solidFill>
                  <a:srgbClr val="000099"/>
                </a:solidFill>
                <a:latin typeface="Arial" panose="020B0604020202020204" pitchFamily="34" charset="0"/>
                <a:cs typeface="David" panose="020E0502060401010101" pitchFamily="34" charset="-79"/>
              </a:rPr>
            </a:br>
            <a:endParaRPr lang="he-IL" altLang="he-IL" sz="1400" b="1" dirty="0">
              <a:solidFill>
                <a:srgbClr val="000099"/>
              </a:solidFill>
              <a:latin typeface="Arial" panose="020B0604020202020204" pitchFamily="34" charset="0"/>
              <a:cs typeface="David" panose="020E0502060401010101" pitchFamily="34" charset="-79"/>
            </a:endParaRPr>
          </a:p>
          <a:p>
            <a:pPr algn="r" eaLnBrk="1" hangingPunct="1">
              <a:buFontTx/>
              <a:buAutoNum type="arabicPeriod"/>
            </a:pPr>
            <a:r>
              <a:rPr lang="he-IL" altLang="he-IL" sz="1400" b="1" dirty="0">
                <a:solidFill>
                  <a:srgbClr val="000099"/>
                </a:solidFill>
                <a:latin typeface="Arial" panose="020B0604020202020204" pitchFamily="34" charset="0"/>
                <a:cs typeface="David" panose="020E0502060401010101" pitchFamily="34" charset="-79"/>
              </a:rPr>
              <a:t>חיזוק תרבות ארגונית בית ספרית שמשתפת את  הצוות החינוכי   של בית הספר, הורים, תלמידים וקהילה. </a:t>
            </a:r>
          </a:p>
          <a:p>
            <a:pPr algn="r" eaLnBrk="1" hangingPunct="1"/>
            <a:endParaRPr lang="en-US" altLang="he-IL" sz="1400" b="1" dirty="0">
              <a:solidFill>
                <a:srgbClr val="000099"/>
              </a:solidFill>
              <a:latin typeface="Arial" panose="020B0604020202020204" pitchFamily="34" charset="0"/>
              <a:cs typeface="David" panose="020E0502060401010101" pitchFamily="34" charset="-79"/>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par>
                                <p:cTn id="8" presetID="49" presetClass="entr" presetSubtype="0" decel="10000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 fill="hold"/>
                                        <p:tgtEl>
                                          <p:spTgt spid="5"/>
                                        </p:tgtEl>
                                        <p:attrNameLst>
                                          <p:attrName>ppt_w</p:attrName>
                                        </p:attrNameLst>
                                      </p:cBhvr>
                                      <p:tavLst>
                                        <p:tav tm="0">
                                          <p:val>
                                            <p:fltVal val="0"/>
                                          </p:val>
                                        </p:tav>
                                        <p:tav tm="100000">
                                          <p:val>
                                            <p:strVal val="#ppt_w"/>
                                          </p:val>
                                        </p:tav>
                                      </p:tavLst>
                                    </p:anim>
                                    <p:anim calcmode="lin" valueType="num">
                                      <p:cBhvr>
                                        <p:cTn id="11" dur="500" fill="hold"/>
                                        <p:tgtEl>
                                          <p:spTgt spid="5"/>
                                        </p:tgtEl>
                                        <p:attrNameLst>
                                          <p:attrName>ppt_h</p:attrName>
                                        </p:attrNameLst>
                                      </p:cBhvr>
                                      <p:tavLst>
                                        <p:tav tm="0">
                                          <p:val>
                                            <p:fltVal val="0"/>
                                          </p:val>
                                        </p:tav>
                                        <p:tav tm="100000">
                                          <p:val>
                                            <p:strVal val="#ppt_h"/>
                                          </p:val>
                                        </p:tav>
                                      </p:tavLst>
                                    </p:anim>
                                    <p:anim calcmode="lin" valueType="num">
                                      <p:cBhvr>
                                        <p:cTn id="12" dur="500" fill="hold"/>
                                        <p:tgtEl>
                                          <p:spTgt spid="5"/>
                                        </p:tgtEl>
                                        <p:attrNameLst>
                                          <p:attrName>style.rotation</p:attrName>
                                        </p:attrNameLst>
                                      </p:cBhvr>
                                      <p:tavLst>
                                        <p:tav tm="0">
                                          <p:val>
                                            <p:fltVal val="360"/>
                                          </p:val>
                                        </p:tav>
                                        <p:tav tm="100000">
                                          <p:val>
                                            <p:fltVal val="0"/>
                                          </p:val>
                                        </p:tav>
                                      </p:tavLst>
                                    </p:anim>
                                    <p:animEffect transition="in" filter="fade">
                                      <p:cBhvr>
                                        <p:cTn id="13" dur="500"/>
                                        <p:tgtEl>
                                          <p:spTgt spid="5"/>
                                        </p:tgtEl>
                                      </p:cBhvr>
                                    </p:animEffect>
                                  </p:childTnLst>
                                </p:cTn>
                              </p:par>
                            </p:childTnLst>
                          </p:cTn>
                        </p:par>
                      </p:childTnLst>
                    </p:cTn>
                  </p:par>
                  <p:par>
                    <p:cTn id="14" fill="hold">
                      <p:stCondLst>
                        <p:cond delay="indefinite"/>
                      </p:stCondLst>
                      <p:childTnLst>
                        <p:par>
                          <p:cTn id="15" fill="hold">
                            <p:stCondLst>
                              <p:cond delay="0"/>
                            </p:stCondLst>
                            <p:childTnLst>
                              <p:par>
                                <p:cTn id="16" presetID="15" presetClass="entr" presetSubtype="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p:cTn id="18" dur="1000" fill="hold"/>
                                        <p:tgtEl>
                                          <p:spTgt spid="8"/>
                                        </p:tgtEl>
                                        <p:attrNameLst>
                                          <p:attrName>ppt_w</p:attrName>
                                        </p:attrNameLst>
                                      </p:cBhvr>
                                      <p:tavLst>
                                        <p:tav tm="0">
                                          <p:val>
                                            <p:fltVal val="0"/>
                                          </p:val>
                                        </p:tav>
                                        <p:tav tm="100000">
                                          <p:val>
                                            <p:strVal val="#ppt_w"/>
                                          </p:val>
                                        </p:tav>
                                      </p:tavLst>
                                    </p:anim>
                                    <p:anim calcmode="lin" valueType="num">
                                      <p:cBhvr>
                                        <p:cTn id="19" dur="1000" fill="hold"/>
                                        <p:tgtEl>
                                          <p:spTgt spid="8"/>
                                        </p:tgtEl>
                                        <p:attrNameLst>
                                          <p:attrName>ppt_h</p:attrName>
                                        </p:attrNameLst>
                                      </p:cBhvr>
                                      <p:tavLst>
                                        <p:tav tm="0">
                                          <p:val>
                                            <p:fltVal val="0"/>
                                          </p:val>
                                        </p:tav>
                                        <p:tav tm="100000">
                                          <p:val>
                                            <p:strVal val="#ppt_h"/>
                                          </p:val>
                                        </p:tav>
                                      </p:tavLst>
                                    </p:anim>
                                    <p:anim calcmode="lin" valueType="num">
                                      <p:cBhvr>
                                        <p:cTn id="20" dur="1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8"/>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835696" y="404664"/>
            <a:ext cx="6512511" cy="1143000"/>
          </a:xfrm>
        </p:spPr>
        <p:txBody>
          <a:bodyPr rtlCol="0"/>
          <a:lstStyle/>
          <a:p>
            <a:pPr marL="320040" indent="-320040" eaLnBrk="1" fontAlgn="auto" hangingPunct="1">
              <a:spcAft>
                <a:spcPts val="0"/>
              </a:spcAft>
              <a:buClr>
                <a:schemeClr val="accent6">
                  <a:lumMod val="75000"/>
                </a:schemeClr>
              </a:buClr>
              <a:defRPr/>
            </a:pPr>
            <a:r>
              <a:rPr lang="he-IL" dirty="0" smtClean="0"/>
              <a:t>עקרונות מרכזיים</a:t>
            </a:r>
            <a:endParaRPr lang="he-IL" dirty="0"/>
          </a:p>
        </p:txBody>
      </p:sp>
      <p:sp>
        <p:nvSpPr>
          <p:cNvPr id="4" name="מציין מיקום תוכן 2"/>
          <p:cNvSpPr>
            <a:spLocks noGrp="1"/>
          </p:cNvSpPr>
          <p:nvPr>
            <p:ph idx="4294967295"/>
          </p:nvPr>
        </p:nvSpPr>
        <p:spPr>
          <a:xfrm>
            <a:off x="468313" y="1628775"/>
            <a:ext cx="8229600" cy="4525963"/>
          </a:xfrm>
        </p:spPr>
        <p:txBody>
          <a:bodyPr rtlCol="0">
            <a:normAutofit fontScale="92500" lnSpcReduction="10000"/>
          </a:bodyPr>
          <a:lstStyle/>
          <a:p>
            <a:pPr indent="-182880" eaLnBrk="1" fontAlgn="auto" hangingPunct="1">
              <a:buClr>
                <a:schemeClr val="accent6">
                  <a:lumMod val="75000"/>
                </a:schemeClr>
              </a:buClr>
              <a:defRPr/>
            </a:pPr>
            <a:r>
              <a:rPr lang="he-IL" b="1" dirty="0" smtClean="0">
                <a:solidFill>
                  <a:schemeClr val="tx1">
                    <a:lumMod val="75000"/>
                    <a:lumOff val="25000"/>
                  </a:schemeClr>
                </a:solidFill>
              </a:rPr>
              <a:t>שילוב של התנסות מעשית במעורבות חברתית עם למידה עיונית, ערכית ורגשית בכיתה ובקבוצה יחד עם שיח רפלקטיבי ועיבוד ההתנסות.</a:t>
            </a:r>
          </a:p>
          <a:p>
            <a:pPr indent="-182880" eaLnBrk="1" fontAlgn="auto" hangingPunct="1">
              <a:buClr>
                <a:schemeClr val="accent6">
                  <a:lumMod val="75000"/>
                </a:schemeClr>
              </a:buClr>
              <a:defRPr/>
            </a:pPr>
            <a:r>
              <a:rPr lang="he-IL" b="1" u="sng" dirty="0" smtClean="0">
                <a:solidFill>
                  <a:schemeClr val="tx1">
                    <a:lumMod val="75000"/>
                    <a:lumOff val="25000"/>
                  </a:schemeClr>
                </a:solidFill>
              </a:rPr>
              <a:t>הממד העיוני כולל שלושה מרכיבים</a:t>
            </a:r>
            <a:r>
              <a:rPr lang="he-IL" b="1" dirty="0" smtClean="0">
                <a:solidFill>
                  <a:schemeClr val="tx1">
                    <a:lumMod val="75000"/>
                    <a:lumOff val="25000"/>
                  </a:schemeClr>
                </a:solidFill>
              </a:rPr>
              <a:t>: א. למידה במסגרת כיתתית או שכבתית; ב. ליווי ותמיכה  בקבוצות קטנות; ג. הכשרה לתפקיד במקום ההתנסות המעשית. </a:t>
            </a:r>
          </a:p>
          <a:p>
            <a:pPr indent="-182880" eaLnBrk="1" fontAlgn="auto" hangingPunct="1">
              <a:buClr>
                <a:schemeClr val="accent6">
                  <a:lumMod val="75000"/>
                </a:schemeClr>
              </a:buClr>
              <a:defRPr/>
            </a:pPr>
            <a:r>
              <a:rPr lang="he-IL" b="1" u="sng" dirty="0" smtClean="0">
                <a:solidFill>
                  <a:schemeClr val="tx1">
                    <a:lumMod val="75000"/>
                    <a:lumOff val="25000"/>
                  </a:schemeClr>
                </a:solidFill>
              </a:rPr>
              <a:t>הממד המעשי כולל שני סוגי התנסויות:</a:t>
            </a:r>
          </a:p>
          <a:p>
            <a:pPr indent="-182880" eaLnBrk="1" fontAlgn="auto" hangingPunct="1">
              <a:buClr>
                <a:schemeClr val="accent6">
                  <a:lumMod val="75000"/>
                </a:schemeClr>
              </a:buClr>
              <a:defRPr/>
            </a:pPr>
            <a:r>
              <a:rPr lang="he-IL" b="1" dirty="0" smtClean="0">
                <a:solidFill>
                  <a:schemeClr val="tx1">
                    <a:lumMod val="75000"/>
                    <a:lumOff val="25000"/>
                  </a:schemeClr>
                </a:solidFill>
              </a:rPr>
              <a:t>א. התנסות אישית - התנסות במעורבות חברתית, על פי בחירת התלמיד, בליווי הרכז ובשיח משותף.</a:t>
            </a:r>
          </a:p>
          <a:p>
            <a:pPr indent="-182880" eaLnBrk="1" fontAlgn="auto" hangingPunct="1">
              <a:buClr>
                <a:schemeClr val="accent6">
                  <a:lumMod val="75000"/>
                </a:schemeClr>
              </a:buClr>
              <a:defRPr/>
            </a:pPr>
            <a:r>
              <a:rPr lang="he-IL" b="1" dirty="0" smtClean="0">
                <a:solidFill>
                  <a:schemeClr val="tx1">
                    <a:lumMod val="75000"/>
                    <a:lumOff val="25000"/>
                  </a:schemeClr>
                </a:solidFill>
              </a:rPr>
              <a:t>ב. התנסות קבוצתית ("פרויקט") התנסות ביזמות חברתית שבה התלמידים מגלים מעורבות, מזהים צרכים חברתיים בקהילה ובחברה ונותנים להם מענה.</a:t>
            </a:r>
          </a:p>
          <a:p>
            <a:pPr indent="-182880" eaLnBrk="1" fontAlgn="auto" hangingPunct="1">
              <a:buClr>
                <a:schemeClr val="accent6">
                  <a:lumMod val="75000"/>
                </a:schemeClr>
              </a:buClr>
              <a:defRPr/>
            </a:pPr>
            <a:r>
              <a:rPr lang="he-IL" b="1" dirty="0" smtClean="0">
                <a:solidFill>
                  <a:schemeClr val="tx1">
                    <a:lumMod val="75000"/>
                    <a:lumOff val="25000"/>
                  </a:schemeClr>
                </a:solidFill>
              </a:rPr>
              <a:t>ג. </a:t>
            </a:r>
            <a:r>
              <a:rPr lang="he-IL" b="1" dirty="0" smtClean="0">
                <a:solidFill>
                  <a:schemeClr val="tx1">
                    <a:lumMod val="75000"/>
                    <a:lumOff val="25000"/>
                  </a:schemeClr>
                </a:solidFill>
              </a:rPr>
              <a:t>הכשרה מעשית אישית (</a:t>
            </a:r>
            <a:r>
              <a:rPr lang="he-IL" b="1" dirty="0" smtClean="0">
                <a:solidFill>
                  <a:schemeClr val="tx1">
                    <a:lumMod val="75000"/>
                    <a:lumOff val="25000"/>
                  </a:schemeClr>
                </a:solidFill>
              </a:rPr>
              <a:t>תש"פ).</a:t>
            </a:r>
            <a:endParaRPr lang="he-IL" b="1" dirty="0" smtClean="0">
              <a:solidFill>
                <a:schemeClr val="tx1">
                  <a:lumMod val="75000"/>
                  <a:lumOff val="25000"/>
                </a:schemeClr>
              </a:solidFill>
            </a:endParaRPr>
          </a:p>
          <a:p>
            <a:pPr indent="-182880" eaLnBrk="1" fontAlgn="auto" hangingPunct="1">
              <a:buClr>
                <a:schemeClr val="accent6">
                  <a:lumMod val="75000"/>
                </a:schemeClr>
              </a:buClr>
              <a:defRPr/>
            </a:pPr>
            <a:endParaRPr lang="he-IL" i="1" dirty="0" smtClean="0">
              <a:solidFill>
                <a:schemeClr val="tx1">
                  <a:lumMod val="75000"/>
                  <a:lumOff val="25000"/>
                </a:schemeClr>
              </a:solidFill>
            </a:endParaRPr>
          </a:p>
          <a:p>
            <a:pPr indent="-182880" eaLnBrk="1" fontAlgn="auto" hangingPunct="1">
              <a:buClr>
                <a:schemeClr val="accent6">
                  <a:lumMod val="75000"/>
                </a:schemeClr>
              </a:buClr>
              <a:buFont typeface="Georgia" panose="02040502050405020303" pitchFamily="18" charset="0"/>
              <a:buNone/>
              <a:defRPr/>
            </a:pPr>
            <a:endParaRPr lang="he-IL" dirty="0">
              <a:solidFill>
                <a:schemeClr val="tx1">
                  <a:lumMod val="75000"/>
                  <a:lumOff val="25000"/>
                </a:schemeClr>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547664" y="404664"/>
            <a:ext cx="7200800" cy="1143000"/>
          </a:xfrm>
        </p:spPr>
        <p:txBody>
          <a:bodyPr rtlCol="0"/>
          <a:lstStyle/>
          <a:p>
            <a:pPr marL="320040" indent="-320040" eaLnBrk="1" fontAlgn="auto" hangingPunct="1">
              <a:spcAft>
                <a:spcPts val="0"/>
              </a:spcAft>
              <a:buClr>
                <a:schemeClr val="accent6">
                  <a:lumMod val="75000"/>
                </a:schemeClr>
              </a:buClr>
              <a:defRPr/>
            </a:pPr>
            <a:r>
              <a:rPr lang="he-IL" dirty="0" smtClean="0"/>
              <a:t>דוגמות למקומות השמה</a:t>
            </a:r>
            <a:endParaRPr lang="he-IL" dirty="0"/>
          </a:p>
        </p:txBody>
      </p:sp>
      <p:sp>
        <p:nvSpPr>
          <p:cNvPr id="3" name="מציין מיקום תוכן 2"/>
          <p:cNvSpPr>
            <a:spLocks noGrp="1"/>
          </p:cNvSpPr>
          <p:nvPr>
            <p:ph idx="4294967295"/>
          </p:nvPr>
        </p:nvSpPr>
        <p:spPr>
          <a:xfrm>
            <a:off x="755576" y="1052736"/>
            <a:ext cx="8229600" cy="4389438"/>
          </a:xfrm>
        </p:spPr>
        <p:txBody>
          <a:bodyPr rtlCol="0">
            <a:noAutofit/>
          </a:bodyPr>
          <a:lstStyle/>
          <a:p>
            <a:pPr indent="-182880" eaLnBrk="1" fontAlgn="auto" hangingPunct="1">
              <a:buClr>
                <a:schemeClr val="accent6">
                  <a:lumMod val="75000"/>
                </a:schemeClr>
              </a:buClr>
              <a:defRPr/>
            </a:pPr>
            <a:r>
              <a:rPr lang="he-IL" sz="1800" b="1" u="sng" dirty="0" smtClean="0">
                <a:solidFill>
                  <a:schemeClr val="tx1">
                    <a:lumMod val="75000"/>
                    <a:lumOff val="25000"/>
                  </a:schemeClr>
                </a:solidFill>
              </a:rPr>
              <a:t>בבית הספר</a:t>
            </a:r>
          </a:p>
          <a:p>
            <a:pPr indent="-182880" eaLnBrk="1" fontAlgn="auto" hangingPunct="1">
              <a:buClr>
                <a:schemeClr val="accent6">
                  <a:lumMod val="75000"/>
                </a:schemeClr>
              </a:buClr>
              <a:defRPr/>
            </a:pPr>
            <a:r>
              <a:rPr lang="he-IL" sz="1600" b="1" dirty="0" smtClean="0">
                <a:solidFill>
                  <a:schemeClr val="tx1">
                    <a:lumMod val="75000"/>
                    <a:lumOff val="25000"/>
                  </a:schemeClr>
                </a:solidFill>
              </a:rPr>
              <a:t>• חונכות אישית קבוצתית (20 תלמידים)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עמיתים, מגשרים, נאמני ניקיון, </a:t>
            </a:r>
            <a:r>
              <a:rPr lang="he-IL" sz="1600" b="1" dirty="0" smtClean="0">
                <a:solidFill>
                  <a:schemeClr val="tx1">
                    <a:lumMod val="75000"/>
                    <a:lumOff val="25000"/>
                  </a:schemeClr>
                </a:solidFill>
              </a:rPr>
              <a:t>סביבה ירוקה, צדק חברתי ( 20 תלמידים)</a:t>
            </a:r>
          </a:p>
          <a:p>
            <a:pPr indent="-182880" eaLnBrk="1" fontAlgn="auto" hangingPunct="1">
              <a:buClr>
                <a:schemeClr val="accent6">
                  <a:lumMod val="75000"/>
                </a:schemeClr>
              </a:buClr>
              <a:defRPr/>
            </a:pPr>
            <a:r>
              <a:rPr lang="he-IL" sz="1600" b="1" dirty="0" smtClean="0">
                <a:solidFill>
                  <a:schemeClr val="tx1">
                    <a:lumMod val="75000"/>
                    <a:lumOff val="25000"/>
                  </a:schemeClr>
                </a:solidFill>
              </a:rPr>
              <a:t>• </a:t>
            </a:r>
            <a:r>
              <a:rPr lang="he-IL" sz="1600" b="1" dirty="0">
                <a:solidFill>
                  <a:schemeClr val="tx1">
                    <a:lumMod val="75000"/>
                    <a:lumOff val="25000"/>
                  </a:schemeClr>
                </a:solidFill>
              </a:rPr>
              <a:t>פעילות </a:t>
            </a:r>
            <a:r>
              <a:rPr lang="he-IL" sz="1600" b="1" dirty="0" smtClean="0">
                <a:solidFill>
                  <a:schemeClr val="tx1">
                    <a:lumMod val="75000"/>
                    <a:lumOff val="25000"/>
                  </a:schemeClr>
                </a:solidFill>
              </a:rPr>
              <a:t>תרבותית, כגון מספרי סיפורים. (20 תלמידים)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מסלולי מנהיגות צעירה: מועצת תלמידים, </a:t>
            </a:r>
            <a:r>
              <a:rPr lang="he-IL" sz="1600" b="1" dirty="0" err="1">
                <a:solidFill>
                  <a:schemeClr val="tx1">
                    <a:lumMod val="75000"/>
                    <a:lumOff val="25000"/>
                  </a:schemeClr>
                </a:solidFill>
              </a:rPr>
              <a:t>מד"צים</a:t>
            </a:r>
            <a:r>
              <a:rPr lang="he-IL" sz="1600" b="1" dirty="0">
                <a:solidFill>
                  <a:schemeClr val="tx1">
                    <a:lumMod val="75000"/>
                    <a:lumOff val="25000"/>
                  </a:schemeClr>
                </a:solidFill>
              </a:rPr>
              <a:t>, </a:t>
            </a:r>
            <a:r>
              <a:rPr lang="he-IL" sz="1600" b="1" dirty="0" err="1">
                <a:solidFill>
                  <a:schemeClr val="tx1">
                    <a:lumMod val="75000"/>
                    <a:lumOff val="25000"/>
                  </a:schemeClr>
                </a:solidFill>
              </a:rPr>
              <a:t>מש"צים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a:t>
            </a:r>
            <a:r>
              <a:rPr lang="he-IL" sz="1600" b="1" dirty="0" smtClean="0">
                <a:solidFill>
                  <a:schemeClr val="tx1">
                    <a:lumMod val="75000"/>
                    <a:lumOff val="25000"/>
                  </a:schemeClr>
                </a:solidFill>
              </a:rPr>
              <a:t>מסע לפולין (6 תלמידים).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a:t>
            </a:r>
            <a:r>
              <a:rPr lang="he-IL" sz="1600" b="1" dirty="0" smtClean="0">
                <a:solidFill>
                  <a:schemeClr val="tx1">
                    <a:lumMod val="75000"/>
                    <a:lumOff val="25000"/>
                  </a:schemeClr>
                </a:solidFill>
              </a:rPr>
              <a:t>נוער נגד אלימות סמים ואלכוהול (</a:t>
            </a:r>
            <a:r>
              <a:rPr lang="he-IL" sz="1600" b="1" dirty="0" err="1" smtClean="0">
                <a:solidFill>
                  <a:schemeClr val="tx1">
                    <a:lumMod val="75000"/>
                    <a:lumOff val="25000"/>
                  </a:schemeClr>
                </a:solidFill>
              </a:rPr>
              <a:t>ננאס"א</a:t>
            </a:r>
            <a:r>
              <a:rPr lang="he-IL" sz="1600" b="1" dirty="0" smtClean="0">
                <a:solidFill>
                  <a:schemeClr val="tx1">
                    <a:lumMod val="75000"/>
                    <a:lumOff val="25000"/>
                  </a:schemeClr>
                </a:solidFill>
              </a:rPr>
              <a:t>)</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a:t>
            </a:r>
            <a:r>
              <a:rPr lang="he-IL" sz="1600" b="1" dirty="0" smtClean="0">
                <a:solidFill>
                  <a:schemeClr val="tx1">
                    <a:lumMod val="75000"/>
                    <a:lumOff val="25000"/>
                  </a:schemeClr>
                </a:solidFill>
              </a:rPr>
              <a:t>נאמני ספריה (20 תלמידים).</a:t>
            </a:r>
          </a:p>
          <a:p>
            <a:pPr indent="-182880" eaLnBrk="1" fontAlgn="auto" hangingPunct="1">
              <a:buClr>
                <a:schemeClr val="accent6">
                  <a:lumMod val="75000"/>
                </a:schemeClr>
              </a:buClr>
              <a:defRPr/>
            </a:pPr>
            <a:r>
              <a:rPr lang="he-IL" sz="1600" b="1" dirty="0" smtClean="0">
                <a:solidFill>
                  <a:schemeClr val="tx1">
                    <a:lumMod val="75000"/>
                    <a:lumOff val="25000"/>
                  </a:schemeClr>
                </a:solidFill>
              </a:rPr>
              <a:t>• </a:t>
            </a:r>
            <a:r>
              <a:rPr lang="he-IL" sz="1600" b="1" dirty="0" err="1" smtClean="0">
                <a:solidFill>
                  <a:schemeClr val="tx1">
                    <a:lumMod val="75000"/>
                    <a:lumOff val="25000"/>
                  </a:schemeClr>
                </a:solidFill>
              </a:rPr>
              <a:t>חנת"ר</a:t>
            </a:r>
            <a:r>
              <a:rPr lang="he-IL" sz="1600" b="1" dirty="0" smtClean="0">
                <a:solidFill>
                  <a:schemeClr val="tx1">
                    <a:lumMod val="75000"/>
                    <a:lumOff val="25000"/>
                  </a:schemeClr>
                </a:solidFill>
              </a:rPr>
              <a:t> ואחראית יומן (מחצית מהשעות+ התנדבות בקהילה)</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a:t>
            </a:r>
            <a:r>
              <a:rPr lang="he-IL" sz="1600" b="1" dirty="0" smtClean="0">
                <a:solidFill>
                  <a:schemeClr val="tx1">
                    <a:lumMod val="75000"/>
                    <a:lumOff val="25000"/>
                  </a:schemeClr>
                </a:solidFill>
              </a:rPr>
              <a:t>הכחלה. (10 תלמידים)</a:t>
            </a:r>
          </a:p>
          <a:p>
            <a:pPr indent="-182880" eaLnBrk="1" fontAlgn="auto" hangingPunct="1">
              <a:buClr>
                <a:schemeClr val="accent6">
                  <a:lumMod val="75000"/>
                </a:schemeClr>
              </a:buClr>
              <a:defRPr/>
            </a:pPr>
            <a:r>
              <a:rPr lang="he-IL" sz="1600" b="1" dirty="0" smtClean="0">
                <a:solidFill>
                  <a:schemeClr val="tx1">
                    <a:lumMod val="75000"/>
                    <a:lumOff val="25000"/>
                  </a:schemeClr>
                </a:solidFill>
              </a:rPr>
              <a:t>• להקת בית ספרית (10 תלמידים)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a:solidFill>
                  <a:schemeClr val="tx1">
                    <a:lumMod val="75000"/>
                    <a:lumOff val="25000"/>
                  </a:schemeClr>
                </a:solidFill>
              </a:rPr>
              <a:t>• </a:t>
            </a:r>
            <a:r>
              <a:rPr lang="he-IL" sz="1600" b="1" dirty="0" smtClean="0">
                <a:solidFill>
                  <a:schemeClr val="tx1">
                    <a:lumMod val="75000"/>
                    <a:lumOff val="25000"/>
                  </a:schemeClr>
                </a:solidFill>
              </a:rPr>
              <a:t>אור ירוק.</a:t>
            </a:r>
          </a:p>
          <a:p>
            <a:pPr indent="-182880" eaLnBrk="1" fontAlgn="auto" hangingPunct="1">
              <a:buClr>
                <a:schemeClr val="accent6">
                  <a:lumMod val="75000"/>
                </a:schemeClr>
              </a:buClr>
              <a:defRPr/>
            </a:pPr>
            <a:r>
              <a:rPr lang="he-IL" sz="1600" b="1" dirty="0" smtClean="0">
                <a:solidFill>
                  <a:schemeClr val="tx1">
                    <a:lumMod val="75000"/>
                    <a:lumOff val="25000"/>
                  </a:schemeClr>
                </a:solidFill>
              </a:rPr>
              <a:t>• נאמני ספורט (20 תלמידים).</a:t>
            </a:r>
            <a:endParaRPr lang="he-IL" sz="1600" b="1" dirty="0">
              <a:solidFill>
                <a:schemeClr val="tx1">
                  <a:lumMod val="75000"/>
                  <a:lumOff val="25000"/>
                </a:schemeClr>
              </a:solidFill>
            </a:endParaRPr>
          </a:p>
          <a:p>
            <a:pPr indent="-182880" eaLnBrk="1" fontAlgn="auto" hangingPunct="1">
              <a:buClr>
                <a:schemeClr val="accent6">
                  <a:lumMod val="75000"/>
                </a:schemeClr>
              </a:buClr>
              <a:defRPr/>
            </a:pPr>
            <a:r>
              <a:rPr lang="he-IL" sz="1600" b="1" dirty="0" smtClean="0">
                <a:solidFill>
                  <a:schemeClr val="tx1">
                    <a:lumMod val="75000"/>
                    <a:lumOff val="25000"/>
                  </a:schemeClr>
                </a:solidFill>
              </a:rPr>
              <a:t>• מיזם פדגוגי- תלמידים אשר שותפים לפרויקטים/ עבודות חקר אשר מונגשים לחברה ולקהילה, רשאים להגיש את הפרויקט על כתב. והפרויקט ייחשב להם כשעות. (הקבוצה מונה 20 תלמידים)</a:t>
            </a:r>
            <a:endParaRPr lang="he-IL" sz="16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6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600" u="sng" dirty="0">
              <a:solidFill>
                <a:schemeClr val="tx1">
                  <a:lumMod val="75000"/>
                  <a:lumOff val="25000"/>
                </a:schemeClr>
              </a:solidFill>
            </a:endParaRPr>
          </a:p>
        </p:txBody>
      </p:sp>
    </p:spTree>
    <p:extLst>
      <p:ext uri="{BB962C8B-B14F-4D97-AF65-F5344CB8AC3E}">
        <p14:creationId xmlns:p14="http://schemas.microsoft.com/office/powerpoint/2010/main" val="3415340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547664" y="404664"/>
            <a:ext cx="7200800" cy="1143000"/>
          </a:xfrm>
        </p:spPr>
        <p:txBody>
          <a:bodyPr rtlCol="0"/>
          <a:lstStyle/>
          <a:p>
            <a:pPr marL="320040" indent="-320040" eaLnBrk="1" fontAlgn="auto" hangingPunct="1">
              <a:spcAft>
                <a:spcPts val="0"/>
              </a:spcAft>
              <a:buClr>
                <a:schemeClr val="accent6">
                  <a:lumMod val="75000"/>
                </a:schemeClr>
              </a:buClr>
              <a:defRPr/>
            </a:pPr>
            <a:r>
              <a:rPr lang="he-IL" dirty="0" smtClean="0"/>
              <a:t>דוגמות </a:t>
            </a:r>
            <a:r>
              <a:rPr lang="he-IL" dirty="0" smtClean="0"/>
              <a:t>למקומות השמה</a:t>
            </a:r>
            <a:endParaRPr lang="he-IL" dirty="0"/>
          </a:p>
        </p:txBody>
      </p:sp>
      <p:sp>
        <p:nvSpPr>
          <p:cNvPr id="3" name="מציין מיקום תוכן 2"/>
          <p:cNvSpPr>
            <a:spLocks noGrp="1"/>
          </p:cNvSpPr>
          <p:nvPr>
            <p:ph idx="4294967295"/>
          </p:nvPr>
        </p:nvSpPr>
        <p:spPr>
          <a:xfrm>
            <a:off x="611188" y="1268761"/>
            <a:ext cx="8229600" cy="4536504"/>
          </a:xfrm>
        </p:spPr>
        <p:txBody>
          <a:bodyPr rtlCol="0">
            <a:normAutofit fontScale="92500" lnSpcReduction="10000"/>
          </a:bodyPr>
          <a:lstStyle/>
          <a:p>
            <a:pPr indent="-182880" eaLnBrk="1" fontAlgn="auto" hangingPunct="1">
              <a:buClr>
                <a:schemeClr val="accent6">
                  <a:lumMod val="75000"/>
                </a:schemeClr>
              </a:buClr>
              <a:defRPr/>
            </a:pPr>
            <a:r>
              <a:rPr lang="he-IL" b="1" u="sng" dirty="0" smtClean="0">
                <a:solidFill>
                  <a:schemeClr val="tx1">
                    <a:lumMod val="75000"/>
                    <a:lumOff val="25000"/>
                  </a:schemeClr>
                </a:solidFill>
              </a:rPr>
              <a:t>בקהילה </a:t>
            </a:r>
            <a:r>
              <a:rPr lang="he-IL" b="1" u="sng" dirty="0" smtClean="0">
                <a:solidFill>
                  <a:schemeClr val="tx1">
                    <a:lumMod val="75000"/>
                    <a:lumOff val="25000"/>
                  </a:schemeClr>
                </a:solidFill>
              </a:rPr>
              <a:t>/ברשות </a:t>
            </a:r>
            <a:r>
              <a:rPr lang="he-IL" b="1" u="sng" dirty="0">
                <a:solidFill>
                  <a:schemeClr val="tx1">
                    <a:lumMod val="75000"/>
                    <a:lumOff val="25000"/>
                  </a:schemeClr>
                </a:solidFill>
              </a:rPr>
              <a:t>המקומית</a:t>
            </a:r>
          </a:p>
          <a:p>
            <a:pPr indent="-182880" eaLnBrk="1" fontAlgn="auto" hangingPunct="1">
              <a:buClr>
                <a:schemeClr val="accent6">
                  <a:lumMod val="75000"/>
                </a:schemeClr>
              </a:buClr>
              <a:defRPr/>
            </a:pPr>
            <a:r>
              <a:rPr lang="he-IL" b="1" dirty="0">
                <a:solidFill>
                  <a:schemeClr val="tx1">
                    <a:lumMod val="75000"/>
                    <a:lumOff val="25000"/>
                  </a:schemeClr>
                </a:solidFill>
              </a:rPr>
              <a:t>• הדרכה בתנועות נוער</a:t>
            </a:r>
          </a:p>
          <a:p>
            <a:pPr indent="-182880" eaLnBrk="1" fontAlgn="auto" hangingPunct="1">
              <a:buClr>
                <a:schemeClr val="accent6">
                  <a:lumMod val="75000"/>
                </a:schemeClr>
              </a:buClr>
              <a:defRPr/>
            </a:pPr>
            <a:r>
              <a:rPr lang="he-IL" b="1" dirty="0">
                <a:solidFill>
                  <a:schemeClr val="tx1">
                    <a:lumMod val="75000"/>
                    <a:lumOff val="25000"/>
                  </a:schemeClr>
                </a:solidFill>
              </a:rPr>
              <a:t>• הדרכה בתחומי עניין: תרבות, אמנות, ספורט</a:t>
            </a:r>
          </a:p>
          <a:p>
            <a:pPr indent="-182880" eaLnBrk="1" fontAlgn="auto" hangingPunct="1">
              <a:buClr>
                <a:schemeClr val="accent6">
                  <a:lumMod val="75000"/>
                </a:schemeClr>
              </a:buClr>
              <a:defRPr/>
            </a:pPr>
            <a:r>
              <a:rPr lang="he-IL" b="1" dirty="0">
                <a:solidFill>
                  <a:schemeClr val="tx1">
                    <a:lumMod val="75000"/>
                    <a:lumOff val="25000"/>
                  </a:schemeClr>
                </a:solidFill>
              </a:rPr>
              <a:t>• חונכות בבתי ספר אחרים </a:t>
            </a:r>
            <a:r>
              <a:rPr lang="he-IL" b="1" dirty="0" smtClean="0">
                <a:solidFill>
                  <a:schemeClr val="tx1">
                    <a:lumMod val="75000"/>
                    <a:lumOff val="25000"/>
                  </a:schemeClr>
                </a:solidFill>
              </a:rPr>
              <a:t>ובקהילה</a:t>
            </a:r>
          </a:p>
          <a:p>
            <a:pPr indent="-182880" eaLnBrk="1" fontAlgn="auto" hangingPunct="1">
              <a:buClr>
                <a:schemeClr val="accent6">
                  <a:lumMod val="75000"/>
                </a:schemeClr>
              </a:buClr>
              <a:defRPr/>
            </a:pPr>
            <a:r>
              <a:rPr lang="he-IL" b="1" dirty="0" smtClean="0">
                <a:solidFill>
                  <a:schemeClr val="tx1">
                    <a:lumMod val="75000"/>
                    <a:lumOff val="25000"/>
                  </a:schemeClr>
                </a:solidFill>
              </a:rPr>
              <a:t>עמיתים </a:t>
            </a:r>
            <a:r>
              <a:rPr lang="he-IL" b="1" dirty="0">
                <a:solidFill>
                  <a:schemeClr val="tx1">
                    <a:lumMod val="75000"/>
                    <a:lumOff val="25000"/>
                  </a:schemeClr>
                </a:solidFill>
              </a:rPr>
              <a:t>בקהילה </a:t>
            </a:r>
            <a:r>
              <a:rPr lang="he-IL" b="1" dirty="0" smtClean="0">
                <a:solidFill>
                  <a:schemeClr val="tx1">
                    <a:lumMod val="75000"/>
                    <a:lumOff val="25000"/>
                  </a:schemeClr>
                </a:solidFill>
              </a:rPr>
              <a:t>(לנושאים </a:t>
            </a:r>
            <a:r>
              <a:rPr lang="he-IL" b="1" dirty="0">
                <a:solidFill>
                  <a:schemeClr val="tx1">
                    <a:lumMod val="75000"/>
                    <a:lumOff val="25000"/>
                  </a:schemeClr>
                </a:solidFill>
              </a:rPr>
              <a:t>כמו: זה"ב, מניעת התנהגויות </a:t>
            </a:r>
            <a:r>
              <a:rPr lang="he-IL" b="1" dirty="0" smtClean="0">
                <a:solidFill>
                  <a:schemeClr val="tx1">
                    <a:lumMod val="75000"/>
                    <a:lumOff val="25000"/>
                  </a:schemeClr>
                </a:solidFill>
              </a:rPr>
              <a:t>סיכון)</a:t>
            </a:r>
            <a:endParaRPr lang="he-IL" b="1" dirty="0">
              <a:solidFill>
                <a:schemeClr val="tx1">
                  <a:lumMod val="75000"/>
                  <a:lumOff val="25000"/>
                </a:schemeClr>
              </a:solidFill>
            </a:endParaRPr>
          </a:p>
          <a:p>
            <a:pPr indent="-182880" eaLnBrk="1" fontAlgn="auto" hangingPunct="1">
              <a:buClr>
                <a:schemeClr val="accent6">
                  <a:lumMod val="75000"/>
                </a:schemeClr>
              </a:buClr>
              <a:defRPr/>
            </a:pPr>
            <a:r>
              <a:rPr lang="he-IL" b="1" dirty="0">
                <a:solidFill>
                  <a:schemeClr val="tx1">
                    <a:lumMod val="75000"/>
                    <a:lumOff val="25000"/>
                  </a:schemeClr>
                </a:solidFill>
              </a:rPr>
              <a:t>• עזרה לאוכלוסיות ייחודיות: בתי אבות, גמ"חים, מעונות יום, צהרונים</a:t>
            </a:r>
          </a:p>
          <a:p>
            <a:pPr indent="-182880" eaLnBrk="1" fontAlgn="auto" hangingPunct="1">
              <a:buClr>
                <a:schemeClr val="accent6">
                  <a:lumMod val="75000"/>
                </a:schemeClr>
              </a:buClr>
              <a:defRPr/>
            </a:pPr>
            <a:r>
              <a:rPr lang="he-IL" b="1" dirty="0">
                <a:solidFill>
                  <a:schemeClr val="tx1">
                    <a:lumMod val="75000"/>
                    <a:lumOff val="25000"/>
                  </a:schemeClr>
                </a:solidFill>
              </a:rPr>
              <a:t>• שירות חירום והצלה</a:t>
            </a:r>
          </a:p>
          <a:p>
            <a:pPr indent="-182880" eaLnBrk="1" fontAlgn="auto" hangingPunct="1">
              <a:buClr>
                <a:schemeClr val="accent6">
                  <a:lumMod val="75000"/>
                </a:schemeClr>
              </a:buClr>
              <a:defRPr/>
            </a:pPr>
            <a:r>
              <a:rPr lang="he-IL" b="1" dirty="0">
                <a:solidFill>
                  <a:schemeClr val="tx1">
                    <a:lumMod val="75000"/>
                    <a:lumOff val="25000"/>
                  </a:schemeClr>
                </a:solidFill>
              </a:rPr>
              <a:t>• מפגשים אישיים בין דוריים ובין תרבותיים </a:t>
            </a:r>
            <a:endParaRPr lang="he-IL" b="1" dirty="0" smtClean="0">
              <a:solidFill>
                <a:schemeClr val="tx1">
                  <a:lumMod val="75000"/>
                  <a:lumOff val="25000"/>
                </a:schemeClr>
              </a:solidFill>
            </a:endParaRPr>
          </a:p>
          <a:p>
            <a:pPr indent="-182880" eaLnBrk="1" fontAlgn="auto" hangingPunct="1">
              <a:buClr>
                <a:schemeClr val="accent6">
                  <a:lumMod val="75000"/>
                </a:schemeClr>
              </a:buClr>
              <a:defRPr/>
            </a:pPr>
            <a:r>
              <a:rPr lang="he-IL" b="1" dirty="0" smtClean="0">
                <a:solidFill>
                  <a:schemeClr val="tx1">
                    <a:lumMod val="75000"/>
                    <a:lumOff val="25000"/>
                  </a:schemeClr>
                </a:solidFill>
              </a:rPr>
              <a:t>יחד למען החייל</a:t>
            </a:r>
          </a:p>
          <a:p>
            <a:pPr indent="-182880" eaLnBrk="1" fontAlgn="auto" hangingPunct="1">
              <a:buClr>
                <a:schemeClr val="accent6">
                  <a:lumMod val="75000"/>
                </a:schemeClr>
              </a:buClr>
              <a:defRPr/>
            </a:pPr>
            <a:r>
              <a:rPr lang="he-IL" b="1" dirty="0" smtClean="0">
                <a:solidFill>
                  <a:schemeClr val="tx1">
                    <a:lumMod val="75000"/>
                    <a:lumOff val="25000"/>
                  </a:schemeClr>
                </a:solidFill>
              </a:rPr>
              <a:t>מרכזי קליטה</a:t>
            </a:r>
            <a:endParaRPr lang="he-IL" b="1" dirty="0">
              <a:solidFill>
                <a:schemeClr val="tx1">
                  <a:lumMod val="75000"/>
                  <a:lumOff val="25000"/>
                </a:schemeClr>
              </a:solidFill>
            </a:endParaRPr>
          </a:p>
          <a:p>
            <a:pPr indent="-182880" eaLnBrk="1" fontAlgn="auto" hangingPunct="1">
              <a:buClr>
                <a:schemeClr val="accent6">
                  <a:lumMod val="75000"/>
                </a:schemeClr>
              </a:buClr>
              <a:defRPr/>
            </a:pPr>
            <a:r>
              <a:rPr lang="he-IL" b="1" u="sng" dirty="0" smtClean="0">
                <a:solidFill>
                  <a:schemeClr val="tx1">
                    <a:lumMod val="75000"/>
                    <a:lumOff val="25000"/>
                  </a:schemeClr>
                </a:solidFill>
              </a:rPr>
              <a:t>יודגש כי אין להתנדב </a:t>
            </a:r>
            <a:r>
              <a:rPr lang="he-IL" b="1" u="sng" dirty="0" smtClean="0">
                <a:solidFill>
                  <a:schemeClr val="tx1">
                    <a:lumMod val="75000"/>
                    <a:lumOff val="25000"/>
                  </a:schemeClr>
                </a:solidFill>
              </a:rPr>
              <a:t>בבתים/מקומות </a:t>
            </a:r>
            <a:r>
              <a:rPr lang="he-IL" b="1" u="sng" dirty="0" smtClean="0">
                <a:solidFill>
                  <a:schemeClr val="tx1">
                    <a:lumMod val="75000"/>
                    <a:lumOff val="25000"/>
                  </a:schemeClr>
                </a:solidFill>
              </a:rPr>
              <a:t>פרטיים. </a:t>
            </a:r>
            <a:r>
              <a:rPr lang="he-IL" b="1" u="sng" dirty="0" smtClean="0">
                <a:solidFill>
                  <a:schemeClr val="tx1">
                    <a:lumMod val="75000"/>
                    <a:lumOff val="25000"/>
                  </a:schemeClr>
                </a:solidFill>
              </a:rPr>
              <a:t>חונכות תיעשה בביה"ס , עזרה לקשיש בבית אבות </a:t>
            </a:r>
            <a:r>
              <a:rPr lang="he-IL" b="1" u="sng" dirty="0" err="1" smtClean="0">
                <a:solidFill>
                  <a:schemeClr val="tx1">
                    <a:lumMod val="75000"/>
                    <a:lumOff val="25000"/>
                  </a:schemeClr>
                </a:solidFill>
              </a:rPr>
              <a:t>וכו</a:t>
            </a:r>
            <a:r>
              <a:rPr lang="he-IL" b="1" u="sng" dirty="0" smtClean="0">
                <a:solidFill>
                  <a:schemeClr val="tx1">
                    <a:lumMod val="75000"/>
                    <a:lumOff val="25000"/>
                  </a:schemeClr>
                </a:solidFill>
              </a:rPr>
              <a:t>' </a:t>
            </a:r>
            <a:endParaRPr lang="he-IL" u="sng" dirty="0">
              <a:solidFill>
                <a:schemeClr val="tx1">
                  <a:lumMod val="75000"/>
                  <a:lumOff val="25000"/>
                </a:schemeClr>
              </a:solidFill>
            </a:endParaRPr>
          </a:p>
        </p:txBody>
      </p:sp>
    </p:spTree>
    <p:extLst>
      <p:ext uri="{BB962C8B-B14F-4D97-AF65-F5344CB8AC3E}">
        <p14:creationId xmlns:p14="http://schemas.microsoft.com/office/powerpoint/2010/main" val="13649576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207190" y="116632"/>
            <a:ext cx="8748464" cy="504056"/>
          </a:xfrm>
        </p:spPr>
        <p:txBody>
          <a:bodyPr rtlCol="0"/>
          <a:lstStyle/>
          <a:p>
            <a:pPr marL="320040" indent="-320040" eaLnBrk="1" fontAlgn="auto" hangingPunct="1">
              <a:spcAft>
                <a:spcPts val="0"/>
              </a:spcAft>
              <a:buClr>
                <a:schemeClr val="accent6">
                  <a:lumMod val="75000"/>
                </a:schemeClr>
              </a:buClr>
              <a:defRPr/>
            </a:pPr>
            <a:r>
              <a:rPr lang="he-IL" sz="2800" dirty="0" smtClean="0"/>
              <a:t>רשימת מסלולים- מקומות השמה למצוינות חברתית</a:t>
            </a:r>
            <a:endParaRPr lang="he-IL" sz="2800" dirty="0"/>
          </a:p>
        </p:txBody>
      </p:sp>
      <p:sp>
        <p:nvSpPr>
          <p:cNvPr id="3" name="מציין מיקום תוכן 2"/>
          <p:cNvSpPr>
            <a:spLocks noGrp="1"/>
          </p:cNvSpPr>
          <p:nvPr>
            <p:ph idx="4294967295"/>
          </p:nvPr>
        </p:nvSpPr>
        <p:spPr>
          <a:xfrm>
            <a:off x="5269595" y="764704"/>
            <a:ext cx="3713784" cy="5688632"/>
          </a:xfrm>
        </p:spPr>
        <p:txBody>
          <a:bodyPr rtlCol="0">
            <a:noAutofit/>
          </a:bodyPr>
          <a:lstStyle/>
          <a:p>
            <a:pPr indent="-182880" eaLnBrk="1" fontAlgn="auto" hangingPunct="1">
              <a:buClr>
                <a:schemeClr val="accent6">
                  <a:lumMod val="75000"/>
                </a:schemeClr>
              </a:buClr>
              <a:defRPr/>
            </a:pPr>
            <a:r>
              <a:rPr lang="he-IL" sz="1200" b="1" dirty="0" smtClean="0">
                <a:solidFill>
                  <a:schemeClr val="tx1">
                    <a:lumMod val="75000"/>
                    <a:lumOff val="25000"/>
                  </a:schemeClr>
                </a:solidFill>
              </a:rPr>
              <a:t>• מגשימים – מגשימים לי דרך לעתיד</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מנהיגות נוער למען הקהילה.</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רדיו חינוכי קהילתי</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לאורו נלך</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יקיר הנוער- הנוער מכיר ומוקיר.</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אור ירוק</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נוער נאס"א</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"נוער עושה חיים" במד"א</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err="1" smtClean="0">
                <a:solidFill>
                  <a:schemeClr val="tx1">
                    <a:lumMod val="75000"/>
                    <a:lumOff val="25000"/>
                  </a:schemeClr>
                </a:solidFill>
              </a:rPr>
              <a:t>מש"צים</a:t>
            </a:r>
            <a:r>
              <a:rPr lang="he-IL" sz="1200" b="1" dirty="0" smtClean="0">
                <a:solidFill>
                  <a:schemeClr val="tx1">
                    <a:lumMod val="75000"/>
                    <a:lumOff val="25000"/>
                  </a:schemeClr>
                </a:solidFill>
              </a:rPr>
              <a:t> – מדריכי שלח צעירים</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"בטרם"- מנהיגות נוער לבטיחות ילדים.</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נאמני ספורט</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חיים משותפים בנגב.</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smtClean="0">
                <a:solidFill>
                  <a:schemeClr val="tx1">
                    <a:lumMod val="75000"/>
                    <a:lumOff val="25000"/>
                  </a:schemeClr>
                </a:solidFill>
              </a:rPr>
              <a:t>• שרשרת – שוויון בין המינים.</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מנהיגות נוער אתיקה – </a:t>
            </a:r>
            <a:r>
              <a:rPr lang="he-IL" sz="1200" b="1" dirty="0" err="1" smtClean="0">
                <a:solidFill>
                  <a:schemeClr val="tx1">
                    <a:lumMod val="75000"/>
                    <a:lumOff val="25000"/>
                  </a:schemeClr>
                </a:solidFill>
              </a:rPr>
              <a:t>מד"צים</a:t>
            </a:r>
            <a:r>
              <a:rPr lang="he-IL" sz="1200" b="1" dirty="0" smtClean="0">
                <a:solidFill>
                  <a:schemeClr val="tx1">
                    <a:lumMod val="75000"/>
                    <a:lumOff val="25000"/>
                  </a:schemeClr>
                </a:solidFill>
              </a:rPr>
              <a:t> בתחום האתיקה ואיכות </a:t>
            </a:r>
            <a:r>
              <a:rPr lang="he-IL" sz="1200" b="1" dirty="0" err="1" smtClean="0">
                <a:solidFill>
                  <a:schemeClr val="tx1">
                    <a:lumMod val="75000"/>
                    <a:lumOff val="25000"/>
                  </a:schemeClr>
                </a:solidFill>
              </a:rPr>
              <a:t>השילטון</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הנהלת עוגן בקהילה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מנהיגות מדעית</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פרויקט הנצחה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פרויקט הבין דורי</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צופי אש ומוקדניות</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נוער משטרה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שמירת הטבע והסביבה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צער בעלי חיים</a:t>
            </a: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b="1" dirty="0" smtClean="0">
              <a:solidFill>
                <a:schemeClr val="tx1">
                  <a:lumMod val="75000"/>
                  <a:lumOff val="25000"/>
                </a:schemeClr>
              </a:solidFill>
            </a:endParaRPr>
          </a:p>
          <a:p>
            <a:pPr indent="-182880" eaLnBrk="1" fontAlgn="auto" hangingPunct="1">
              <a:buClr>
                <a:schemeClr val="accent6">
                  <a:lumMod val="75000"/>
                </a:schemeClr>
              </a:buClr>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u="sng" dirty="0">
              <a:solidFill>
                <a:schemeClr val="tx1">
                  <a:lumMod val="75000"/>
                  <a:lumOff val="25000"/>
                </a:schemeClr>
              </a:solidFill>
            </a:endParaRPr>
          </a:p>
        </p:txBody>
      </p:sp>
      <p:sp>
        <p:nvSpPr>
          <p:cNvPr id="4" name="מציין מיקום תוכן 2"/>
          <p:cNvSpPr>
            <a:spLocks noGrp="1"/>
          </p:cNvSpPr>
          <p:nvPr>
            <p:ph idx="4294967295"/>
          </p:nvPr>
        </p:nvSpPr>
        <p:spPr>
          <a:xfrm>
            <a:off x="1547664" y="625399"/>
            <a:ext cx="3579712" cy="5688632"/>
          </a:xfrm>
        </p:spPr>
        <p:txBody>
          <a:bodyPr rtlCol="0">
            <a:noAutofit/>
          </a:bodyPr>
          <a:lstStyle/>
          <a:p>
            <a:pPr indent="-182880" eaLnBrk="1" fontAlgn="auto" hangingPunct="1">
              <a:buClr>
                <a:schemeClr val="accent6">
                  <a:lumMod val="75000"/>
                </a:schemeClr>
              </a:buClr>
              <a:defRPr/>
            </a:pPr>
            <a:r>
              <a:rPr lang="he-IL" sz="1200" b="1" dirty="0" smtClean="0">
                <a:solidFill>
                  <a:schemeClr val="tx1">
                    <a:lumMod val="75000"/>
                    <a:lumOff val="25000"/>
                  </a:schemeClr>
                </a:solidFill>
              </a:rPr>
              <a:t>• צעירים בצהרונים.</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err="1" smtClean="0">
                <a:solidFill>
                  <a:schemeClr val="tx1">
                    <a:lumMod val="75000"/>
                    <a:lumOff val="25000"/>
                  </a:schemeClr>
                </a:solidFill>
              </a:rPr>
              <a:t>אלו"ט</a:t>
            </a:r>
            <a:endParaRPr lang="he-IL" sz="1200" b="1" dirty="0" smtClean="0">
              <a:solidFill>
                <a:schemeClr val="tx1">
                  <a:lumMod val="75000"/>
                  <a:lumOff val="25000"/>
                </a:schemeClr>
              </a:solidFill>
            </a:endParaRPr>
          </a:p>
          <a:p>
            <a:pPr indent="-182880" eaLnBrk="1" fontAlgn="auto" hangingPunct="1">
              <a:buClr>
                <a:schemeClr val="accent6">
                  <a:lumMod val="75000"/>
                </a:schemeClr>
              </a:buClr>
              <a:defRPr/>
            </a:pPr>
            <a:r>
              <a:rPr lang="he-IL" sz="1200" b="1" dirty="0" smtClean="0">
                <a:solidFill>
                  <a:schemeClr val="tx1">
                    <a:lumMod val="75000"/>
                    <a:lumOff val="25000"/>
                  </a:schemeClr>
                </a:solidFill>
              </a:rPr>
              <a:t>• </a:t>
            </a:r>
            <a:r>
              <a:rPr lang="he-IL" sz="1200" b="1" dirty="0" err="1" smtClean="0">
                <a:solidFill>
                  <a:schemeClr val="tx1">
                    <a:lumMod val="75000"/>
                    <a:lumOff val="25000"/>
                  </a:schemeClr>
                </a:solidFill>
              </a:rPr>
              <a:t>מסל"ן</a:t>
            </a:r>
            <a:endParaRPr lang="he-IL" sz="1200" b="1" dirty="0" smtClean="0">
              <a:solidFill>
                <a:schemeClr val="tx1">
                  <a:lumMod val="75000"/>
                  <a:lumOff val="25000"/>
                </a:schemeClr>
              </a:solidFill>
            </a:endParaRPr>
          </a:p>
          <a:p>
            <a:pPr indent="-182880" eaLnBrk="1" fontAlgn="auto" hangingPunct="1">
              <a:buClr>
                <a:schemeClr val="accent6">
                  <a:lumMod val="75000"/>
                </a:schemeClr>
              </a:buClr>
              <a:defRPr/>
            </a:pPr>
            <a:r>
              <a:rPr lang="he-IL" sz="1200" b="1" dirty="0" smtClean="0">
                <a:solidFill>
                  <a:schemeClr val="tx1">
                    <a:lumMod val="75000"/>
                    <a:lumOff val="25000"/>
                  </a:schemeClr>
                </a:solidFill>
              </a:rPr>
              <a:t>• בית הלוחם</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כפית</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נטע (נוער טכנולוגי ערכי)</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ארגון לתת</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בית השולחן העגול</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דלת פתוחה</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פרויקט דילר</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בית הלוחם</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מועצת תלמידים</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smtClean="0">
                <a:solidFill>
                  <a:schemeClr val="tx1">
                    <a:lumMod val="75000"/>
                    <a:lumOff val="25000"/>
                  </a:schemeClr>
                </a:solidFill>
              </a:rPr>
              <a:t>• ספריה עירונית</a:t>
            </a:r>
          </a:p>
          <a:p>
            <a:pPr indent="-182880" eaLnBrk="1" fontAlgn="auto" hangingPunct="1">
              <a:buClr>
                <a:schemeClr val="accent6">
                  <a:lumMod val="75000"/>
                </a:schemeClr>
              </a:buClr>
              <a:defRPr/>
            </a:pPr>
            <a:r>
              <a:rPr lang="he-IL" sz="1200" b="1" dirty="0" smtClean="0">
                <a:solidFill>
                  <a:schemeClr val="tx1">
                    <a:lumMod val="75000"/>
                    <a:lumOff val="25000"/>
                  </a:schemeClr>
                </a:solidFill>
              </a:rPr>
              <a:t>• החברה להגנת הטבע</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smtClean="0">
                <a:solidFill>
                  <a:schemeClr val="tx1">
                    <a:lumMod val="75000"/>
                    <a:lumOff val="25000"/>
                  </a:schemeClr>
                </a:solidFill>
              </a:rPr>
              <a:t>• </a:t>
            </a:r>
            <a:r>
              <a:rPr lang="he-IL" sz="1200" b="1" smtClean="0">
                <a:solidFill>
                  <a:schemeClr val="tx1">
                    <a:lumMod val="75000"/>
                    <a:lumOff val="25000"/>
                  </a:schemeClr>
                </a:solidFill>
              </a:rPr>
              <a:t>בתי ספר,</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מנהיגות מדעית</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פרויקט הנצחה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פרויקט הבין דורי</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צופי אש ומוקדניות</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נוער משטרה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שמירת הטבע והסביבה</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צער בעלי חיים</a:t>
            </a:r>
            <a:endParaRPr lang="he-IL" sz="1200" b="1" dirty="0">
              <a:solidFill>
                <a:schemeClr val="tx1">
                  <a:lumMod val="75000"/>
                  <a:lumOff val="25000"/>
                </a:schemeClr>
              </a:solidFill>
            </a:endParaRPr>
          </a:p>
          <a:p>
            <a:pPr indent="-182880" eaLnBrk="1" fontAlgn="auto" hangingPunct="1">
              <a:buClr>
                <a:schemeClr val="accent6">
                  <a:lumMod val="75000"/>
                </a:schemeClr>
              </a:buClr>
              <a:defRPr/>
            </a:pPr>
            <a:r>
              <a:rPr lang="he-IL" sz="1200" b="1" dirty="0">
                <a:solidFill>
                  <a:schemeClr val="tx1">
                    <a:lumMod val="75000"/>
                    <a:lumOff val="25000"/>
                  </a:schemeClr>
                </a:solidFill>
              </a:rPr>
              <a:t>• </a:t>
            </a:r>
            <a:r>
              <a:rPr lang="he-IL" sz="1200" b="1" dirty="0" smtClean="0">
                <a:solidFill>
                  <a:schemeClr val="tx1">
                    <a:lumMod val="75000"/>
                    <a:lumOff val="25000"/>
                  </a:schemeClr>
                </a:solidFill>
              </a:rPr>
              <a:t>צעירים בצהרונים</a:t>
            </a:r>
          </a:p>
          <a:p>
            <a:pPr indent="-182880" eaLnBrk="1" fontAlgn="auto" hangingPunct="1">
              <a:buClr>
                <a:schemeClr val="accent6">
                  <a:lumMod val="75000"/>
                </a:schemeClr>
              </a:buClr>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b="1" dirty="0">
              <a:solidFill>
                <a:schemeClr val="tx1">
                  <a:lumMod val="75000"/>
                  <a:lumOff val="25000"/>
                </a:schemeClr>
              </a:solidFill>
            </a:endParaRPr>
          </a:p>
          <a:p>
            <a:pPr marL="45720" indent="0" eaLnBrk="1" fontAlgn="auto" hangingPunct="1">
              <a:buClr>
                <a:schemeClr val="accent6">
                  <a:lumMod val="75000"/>
                </a:schemeClr>
              </a:buClr>
              <a:buNone/>
              <a:defRPr/>
            </a:pPr>
            <a:endParaRPr lang="he-IL" sz="1200" u="sng" dirty="0">
              <a:solidFill>
                <a:schemeClr val="tx1">
                  <a:lumMod val="75000"/>
                  <a:lumOff val="25000"/>
                </a:schemeClr>
              </a:solidFill>
            </a:endParaRPr>
          </a:p>
        </p:txBody>
      </p:sp>
    </p:spTree>
    <p:extLst>
      <p:ext uri="{BB962C8B-B14F-4D97-AF65-F5344CB8AC3E}">
        <p14:creationId xmlns:p14="http://schemas.microsoft.com/office/powerpoint/2010/main" val="145456062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899592" y="188640"/>
            <a:ext cx="8136904" cy="1143000"/>
          </a:xfrm>
        </p:spPr>
        <p:txBody>
          <a:bodyPr rtlCol="0"/>
          <a:lstStyle/>
          <a:p>
            <a:pPr marL="320040" indent="-320040" eaLnBrk="1" fontAlgn="auto" hangingPunct="1">
              <a:spcAft>
                <a:spcPts val="0"/>
              </a:spcAft>
              <a:buClr>
                <a:schemeClr val="accent6">
                  <a:lumMod val="75000"/>
                </a:schemeClr>
              </a:buClr>
              <a:defRPr/>
            </a:pPr>
            <a:r>
              <a:rPr lang="he-IL" altLang="he-IL" sz="3200" dirty="0" smtClean="0"/>
              <a:t>רשימת מקומות ההשמה בהם ניתן להתנדב </a:t>
            </a:r>
            <a:endParaRPr lang="en-US" altLang="he-IL" sz="3200" dirty="0" smtClean="0"/>
          </a:p>
        </p:txBody>
      </p:sp>
      <p:graphicFrame>
        <p:nvGraphicFramePr>
          <p:cNvPr id="2" name="טבלה 1"/>
          <p:cNvGraphicFramePr>
            <a:graphicFrameLocks noGrp="1"/>
          </p:cNvGraphicFramePr>
          <p:nvPr>
            <p:extLst/>
          </p:nvPr>
        </p:nvGraphicFramePr>
        <p:xfrm>
          <a:off x="323528" y="908720"/>
          <a:ext cx="8424913" cy="5585438"/>
        </p:xfrm>
        <a:graphic>
          <a:graphicData uri="http://schemas.openxmlformats.org/drawingml/2006/table">
            <a:tbl>
              <a:tblPr rtl="1" firstRow="1" firstCol="1" bandRow="1">
                <a:tableStyleId>{5C22544A-7EE6-4342-B048-85BDC9FD1C3A}</a:tableStyleId>
              </a:tblPr>
              <a:tblGrid>
                <a:gridCol w="1867133"/>
                <a:gridCol w="1166140"/>
                <a:gridCol w="1480038"/>
                <a:gridCol w="2057037"/>
                <a:gridCol w="1854565"/>
              </a:tblGrid>
              <a:tr h="288032">
                <a:tc>
                  <a:txBody>
                    <a:bodyPr/>
                    <a:lstStyle/>
                    <a:p>
                      <a:pPr algn="r" rtl="1">
                        <a:spcAft>
                          <a:spcPts val="0"/>
                        </a:spcAft>
                      </a:pPr>
                      <a:r>
                        <a:rPr lang="he-IL" sz="1200" dirty="0">
                          <a:effectLst/>
                          <a:latin typeface="David" panose="020E0502060401010101" pitchFamily="34" charset="-79"/>
                          <a:cs typeface="David" panose="020E0502060401010101" pitchFamily="34" charset="-79"/>
                        </a:rPr>
                        <a:t>שם התכנית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שם הרכז</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טלפון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מייל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מקום</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207417">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מרכז קליטה נורית (</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טלי</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0526091785</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נורית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04798">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מרכז קליטה יעלים (</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טליה</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0523847073</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יעלים 3 מרכז מסחרי עופרים</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04798">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מרכז קליטה </a:t>
                      </a:r>
                      <a:r>
                        <a:rPr lang="he-IL" sz="1200" dirty="0" err="1" smtClean="0">
                          <a:effectLst/>
                          <a:latin typeface="David" panose="020E0502060401010101" pitchFamily="34" charset="-79"/>
                          <a:cs typeface="David" panose="020E0502060401010101" pitchFamily="34" charset="-79"/>
                        </a:rPr>
                        <a:t>קלישר</a:t>
                      </a:r>
                      <a:endParaRPr lang="he-IL" sz="1200" dirty="0" smtClean="0">
                        <a:effectLst/>
                        <a:latin typeface="David" panose="020E0502060401010101" pitchFamily="34" charset="-79"/>
                        <a:cs typeface="David" panose="020E0502060401010101" pitchFamily="34" charset="-79"/>
                      </a:endParaRPr>
                    </a:p>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err="1" smtClean="0">
                          <a:effectLst/>
                          <a:latin typeface="David" panose="020E0502060401010101" pitchFamily="34" charset="-79"/>
                          <a:ea typeface="Times New Roman"/>
                          <a:cs typeface="David" panose="020E0502060401010101" pitchFamily="34" charset="-79"/>
                        </a:rPr>
                        <a:t>רוית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0526130568</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err="1" smtClean="0">
                          <a:effectLst/>
                          <a:latin typeface="David" panose="020E0502060401010101" pitchFamily="34" charset="-79"/>
                          <a:cs typeface="David" panose="020E0502060401010101" pitchFamily="34" charset="-79"/>
                        </a:rPr>
                        <a:t>קלישר</a:t>
                      </a:r>
                      <a:r>
                        <a:rPr lang="he-IL" sz="1200" dirty="0" smtClean="0">
                          <a:effectLst/>
                          <a:latin typeface="David" panose="020E0502060401010101" pitchFamily="34" charset="-79"/>
                          <a:cs typeface="David" panose="020E0502060401010101" pitchFamily="34" charset="-79"/>
                        </a:rPr>
                        <a:t> 13 שכונה ג</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04798">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גן</a:t>
                      </a:r>
                      <a:r>
                        <a:rPr lang="he-IL" sz="1200" baseline="0" dirty="0" smtClean="0">
                          <a:effectLst/>
                          <a:latin typeface="David" panose="020E0502060401010101" pitchFamily="34" charset="-79"/>
                          <a:cs typeface="David" panose="020E0502060401010101" pitchFamily="34" charset="-79"/>
                        </a:rPr>
                        <a:t> פלפלון  </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מורן</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0508650421</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בודנהיימר 9 באר שבע</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237728">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גן נרקיס(</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ליאת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0544387600</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יחד למען החייל(</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ציפורה</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ea typeface="Times New Roman"/>
                          <a:cs typeface="David" panose="020E0502060401010101" pitchFamily="34" charset="-79"/>
                        </a:rPr>
                        <a:t>בתיאום מול רכזת המעורבות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בית החייל באר </a:t>
                      </a:r>
                      <a:r>
                        <a:rPr lang="he-IL" sz="1200" dirty="0">
                          <a:effectLst/>
                          <a:latin typeface="David" panose="020E0502060401010101" pitchFamily="34" charset="-79"/>
                          <a:cs typeface="David" panose="020E0502060401010101" pitchFamily="34" charset="-79"/>
                        </a:rPr>
                        <a:t>שבע</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43272">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עיריית ב"ש –סיירת ניקיון(</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קרנית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בתיאום מול רכזת המעורבות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69512">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חיי אדם</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שלום שגב</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0506668046</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82721">
                <a:tc>
                  <a:txBody>
                    <a:bodyPr/>
                    <a:lstStyle/>
                    <a:p>
                      <a:pPr algn="r" rtl="1">
                        <a:spcAft>
                          <a:spcPts val="0"/>
                        </a:spcAft>
                      </a:pPr>
                      <a:r>
                        <a:rPr lang="he-IL" sz="1200" dirty="0">
                          <a:effectLst/>
                          <a:latin typeface="David" panose="020E0502060401010101" pitchFamily="34" charset="-79"/>
                          <a:cs typeface="David" panose="020E0502060401010101" pitchFamily="34" charset="-79"/>
                        </a:rPr>
                        <a:t>תכנית "שרשרת"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מיכל שרף</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0544933955</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u="sng">
                          <a:effectLst/>
                          <a:latin typeface="David" panose="020E0502060401010101" pitchFamily="34" charset="-79"/>
                          <a:cs typeface="David" panose="020E0502060401010101" pitchFamily="34" charset="-79"/>
                          <a:hlinkClick r:id="rId2"/>
                        </a:rPr>
                        <a:t>michalsherf@gmail.com</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69512">
                <a:tc>
                  <a:txBody>
                    <a:bodyPr/>
                    <a:lstStyle/>
                    <a:p>
                      <a:pPr algn="r" rtl="1">
                        <a:spcAft>
                          <a:spcPts val="0"/>
                        </a:spcAft>
                      </a:pPr>
                      <a:r>
                        <a:rPr lang="he-IL" sz="1200" dirty="0">
                          <a:effectLst/>
                          <a:latin typeface="David" panose="020E0502060401010101" pitchFamily="34" charset="-79"/>
                          <a:cs typeface="David" panose="020E0502060401010101" pitchFamily="34" charset="-79"/>
                        </a:rPr>
                        <a:t>מוזיאון חיל האוויר</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כרמלה</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0529215525</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חצרים</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04798">
                <a:tc>
                  <a:txBody>
                    <a:bodyPr/>
                    <a:lstStyle/>
                    <a:p>
                      <a:pPr algn="r" rtl="1">
                        <a:spcAft>
                          <a:spcPts val="0"/>
                        </a:spcAft>
                      </a:pPr>
                      <a:r>
                        <a:rPr lang="he-IL" sz="1200">
                          <a:effectLst/>
                          <a:latin typeface="David" panose="020E0502060401010101" pitchFamily="34" charset="-79"/>
                          <a:cs typeface="David" panose="020E0502060401010101" pitchFamily="34" charset="-79"/>
                        </a:rPr>
                        <a:t>"כנפיים של קרמבו"</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יואב</a:t>
                      </a:r>
                    </a:p>
                    <a:p>
                      <a:pPr algn="r" rtl="1">
                        <a:spcAft>
                          <a:spcPts val="0"/>
                        </a:spcAft>
                      </a:pPr>
                      <a:r>
                        <a:rPr lang="he-IL" sz="1200" dirty="0" err="1" smtClean="0">
                          <a:effectLst/>
                          <a:latin typeface="David" panose="020E0502060401010101" pitchFamily="34" charset="-79"/>
                          <a:ea typeface="Times New Roman"/>
                          <a:cs typeface="David" panose="020E0502060401010101" pitchFamily="34" charset="-79"/>
                        </a:rPr>
                        <a:t>חוליטה</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0524029907</a:t>
                      </a:r>
                    </a:p>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0548129799</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מתנ"ס מרגליות שכונת דרום- ב"ש</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ea typeface="Times New Roman"/>
                          <a:cs typeface="David" panose="020E0502060401010101" pitchFamily="34" charset="-79"/>
                        </a:rPr>
                        <a:t>עושים רחוב</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עומר</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cs typeface="David" panose="020E0502060401010101" pitchFamily="34" charset="-79"/>
                        </a:rPr>
                        <a:t>0545356573</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04798">
                <a:tc>
                  <a:txBody>
                    <a:bodyPr/>
                    <a:lstStyle/>
                    <a:p>
                      <a:pPr algn="r" rtl="1">
                        <a:spcAft>
                          <a:spcPts val="0"/>
                        </a:spcAft>
                      </a:pPr>
                      <a:r>
                        <a:rPr lang="he-IL" sz="1200" dirty="0">
                          <a:effectLst/>
                          <a:latin typeface="David" panose="020E0502060401010101" pitchFamily="34" charset="-79"/>
                          <a:cs typeface="David" panose="020E0502060401010101" pitchFamily="34" charset="-79"/>
                        </a:rPr>
                        <a:t>"להבה"</a:t>
                      </a:r>
                      <a:endParaRPr lang="en-US" sz="1200" dirty="0">
                        <a:effectLst/>
                        <a:latin typeface="David" panose="020E0502060401010101" pitchFamily="34" charset="-79"/>
                        <a:cs typeface="David" panose="020E0502060401010101" pitchFamily="34" charset="-79"/>
                      </a:endParaRPr>
                    </a:p>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err="1">
                          <a:effectLst/>
                          <a:latin typeface="David" panose="020E0502060401010101" pitchFamily="34" charset="-79"/>
                          <a:cs typeface="David" panose="020E0502060401010101" pitchFamily="34" charset="-79"/>
                        </a:rPr>
                        <a:t>פריאל</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אופקים</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algn="r" rtl="1">
                        <a:spcAft>
                          <a:spcPts val="0"/>
                        </a:spcAft>
                      </a:pPr>
                      <a:r>
                        <a:rPr lang="he-IL" sz="1200">
                          <a:effectLst/>
                          <a:latin typeface="David" panose="020E0502060401010101" pitchFamily="34" charset="-79"/>
                          <a:cs typeface="David" panose="020E0502060401010101" pitchFamily="34" charset="-79"/>
                        </a:rPr>
                        <a:t>"להבה"</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אלכס</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0546396099</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באר שבע</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algn="r" rtl="1">
                        <a:spcAft>
                          <a:spcPts val="0"/>
                        </a:spcAft>
                      </a:pPr>
                      <a:r>
                        <a:rPr lang="he-IL" sz="1200" dirty="0">
                          <a:effectLst/>
                          <a:latin typeface="David" panose="020E0502060401010101" pitchFamily="34" charset="-79"/>
                          <a:cs typeface="David" panose="020E0502060401010101" pitchFamily="34" charset="-79"/>
                        </a:rPr>
                        <a:t>"בית יונה</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err="1" smtClean="0">
                          <a:effectLst/>
                          <a:latin typeface="David" panose="020E0502060401010101" pitchFamily="34" charset="-79"/>
                          <a:cs typeface="David" panose="020E0502060401010101" pitchFamily="34" charset="-79"/>
                        </a:rPr>
                        <a:t>קתי</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0542102513</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err="1" smtClean="0">
                          <a:effectLst/>
                          <a:latin typeface="David" panose="020E0502060401010101" pitchFamily="34" charset="-79"/>
                          <a:cs typeface="David" panose="020E0502060401010101" pitchFamily="34" charset="-79"/>
                        </a:rPr>
                        <a:t>מדא</a:t>
                      </a:r>
                      <a:r>
                        <a:rPr lang="he-IL" sz="1200" dirty="0" smtClean="0">
                          <a:effectLst/>
                          <a:latin typeface="David" panose="020E0502060401010101" pitchFamily="34" charset="-79"/>
                          <a:cs typeface="David" panose="020E0502060401010101" pitchFamily="34" charset="-79"/>
                        </a:rPr>
                        <a:t> אופקים</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תמיר ביתן</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0537706776</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אחוזת נגב אופקים</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פולי</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0543997022</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en-US" sz="1200">
                          <a:effectLst/>
                          <a:latin typeface="David" panose="020E0502060401010101" pitchFamily="34" charset="-79"/>
                          <a:cs typeface="David" panose="020E0502060401010101" pitchFamily="34" charset="-79"/>
                        </a:rPr>
                        <a:t>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ea typeface="Times New Roman"/>
                          <a:cs typeface="David" panose="020E0502060401010101" pitchFamily="34" charset="-79"/>
                        </a:rPr>
                        <a:t>בית האבות המרכזי</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רותי</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0522763256</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דוד המלך 20</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ea typeface="Times New Roman"/>
                          <a:cs typeface="David" panose="020E0502060401010101" pitchFamily="34" charset="-79"/>
                        </a:rPr>
                        <a:t>סורוקה</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מועדונית</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086403332</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52399">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ea typeface="Times New Roman"/>
                          <a:cs typeface="David" panose="020E0502060401010101" pitchFamily="34" charset="-79"/>
                        </a:rPr>
                        <a:t>סורוקה</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ניקול</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dirty="0" smtClean="0">
                          <a:effectLst/>
                          <a:latin typeface="David" panose="020E0502060401010101" pitchFamily="34" charset="-79"/>
                          <a:ea typeface="Times New Roman"/>
                          <a:cs typeface="David" panose="020E0502060401010101" pitchFamily="34" charset="-79"/>
                        </a:rPr>
                        <a:t>086403332</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bl>
          </a:graphicData>
        </a:graphic>
      </p:graphicFrame>
    </p:spTree>
    <p:extLst>
      <p:ext uri="{BB962C8B-B14F-4D97-AF65-F5344CB8AC3E}">
        <p14:creationId xmlns:p14="http://schemas.microsoft.com/office/powerpoint/2010/main" val="295848034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899592" y="188640"/>
            <a:ext cx="8136904" cy="1143000"/>
          </a:xfrm>
        </p:spPr>
        <p:txBody>
          <a:bodyPr rtlCol="0"/>
          <a:lstStyle/>
          <a:p>
            <a:pPr marL="320040" indent="-320040" eaLnBrk="1" fontAlgn="auto" hangingPunct="1">
              <a:spcAft>
                <a:spcPts val="0"/>
              </a:spcAft>
              <a:buClr>
                <a:schemeClr val="accent6">
                  <a:lumMod val="75000"/>
                </a:schemeClr>
              </a:buClr>
              <a:defRPr/>
            </a:pPr>
            <a:r>
              <a:rPr lang="he-IL" altLang="he-IL" sz="3200" dirty="0" smtClean="0"/>
              <a:t>רשימת מקומות ההשמה בהם ניתן להתנדב </a:t>
            </a:r>
            <a:endParaRPr lang="en-US" altLang="he-IL" sz="3200" dirty="0" smtClean="0"/>
          </a:p>
        </p:txBody>
      </p:sp>
      <p:graphicFrame>
        <p:nvGraphicFramePr>
          <p:cNvPr id="2" name="טבלה 1"/>
          <p:cNvGraphicFramePr>
            <a:graphicFrameLocks noGrp="1"/>
          </p:cNvGraphicFramePr>
          <p:nvPr>
            <p:extLst/>
          </p:nvPr>
        </p:nvGraphicFramePr>
        <p:xfrm>
          <a:off x="1331640" y="980728"/>
          <a:ext cx="7416801" cy="5326361"/>
        </p:xfrm>
        <a:graphic>
          <a:graphicData uri="http://schemas.openxmlformats.org/drawingml/2006/table">
            <a:tbl>
              <a:tblPr rtl="1" firstRow="1" firstCol="1" bandRow="1">
                <a:tableStyleId>{5C22544A-7EE6-4342-B048-85BDC9FD1C3A}</a:tableStyleId>
              </a:tblPr>
              <a:tblGrid>
                <a:gridCol w="1387460"/>
                <a:gridCol w="1282856"/>
                <a:gridCol w="1302939"/>
                <a:gridCol w="1810895"/>
                <a:gridCol w="1632651"/>
              </a:tblGrid>
              <a:tr h="80958">
                <a:tc>
                  <a:txBody>
                    <a:bodyPr/>
                    <a:lstStyle/>
                    <a:p>
                      <a:pPr algn="r" rtl="1">
                        <a:spcAft>
                          <a:spcPts val="0"/>
                        </a:spcAft>
                      </a:pPr>
                      <a:r>
                        <a:rPr lang="he-IL" sz="1200" dirty="0">
                          <a:effectLst/>
                          <a:latin typeface="David" panose="020E0502060401010101" pitchFamily="34" charset="-79"/>
                          <a:cs typeface="David" panose="020E0502060401010101" pitchFamily="34" charset="-79"/>
                        </a:rPr>
                        <a:t>שם התכנית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שם הרכז</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טלפון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מייל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מקום</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9715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צופי אש/מוקדניות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נצר שמעוני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052-4447515</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b="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2"/>
                        </a:rPr>
                        <a:t>netsers@gmail.com</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388601">
                <a:tc>
                  <a:txBody>
                    <a:bodyPr/>
                    <a:lstStyle/>
                    <a:p>
                      <a:pPr algn="r" rtl="1">
                        <a:spcAft>
                          <a:spcPts val="0"/>
                        </a:spcAft>
                      </a:pPr>
                      <a:r>
                        <a:rPr lang="he-IL"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משמר </a:t>
                      </a: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אזרחי</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אילן </a:t>
                      </a: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רחום</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050-7336206</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u="sng"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3"/>
                        </a:rPr>
                        <a:t>Ilanra55@walla.co.il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צער בעלי חיים</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אליעזר </a:t>
                      </a:r>
                      <a:r>
                        <a:rPr lang="he-IL" sz="1200" dirty="0" err="1">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ועקנין</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052-6855501</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err="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ננאס"א</a:t>
                      </a: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על הבמה</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הדס מושקוביץ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052-5290006</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4"/>
                        </a:rPr>
                        <a:t>Moskovit01@gmail.com</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מרכז גריאטרי </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אורפז</a:t>
                      </a:r>
                    </a:p>
                    <a:p>
                      <a:pPr marL="0" marR="0" indent="0" algn="r" defTabSz="914400" rtl="1" eaLnBrk="1" fontAlgn="auto" latinLnBrk="0" hangingPunct="1">
                        <a:lnSpc>
                          <a:spcPct val="100000"/>
                        </a:lnSpc>
                        <a:spcBef>
                          <a:spcPts val="0"/>
                        </a:spcBef>
                        <a:spcAft>
                          <a:spcPts val="0"/>
                        </a:spcAft>
                        <a:buClrTx/>
                        <a:buSzTx/>
                        <a:buFontTx/>
                        <a:buNone/>
                        <a:tabLst/>
                        <a:defRPr/>
                      </a:pP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ענת </a:t>
                      </a:r>
                      <a:r>
                        <a:rPr lang="he-IL" sz="1200" dirty="0" err="1">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אפריאט</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052-3280558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5"/>
                        </a:rPr>
                        <a:t>anataf@matav.org.il</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61916">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פרויקט מייסדים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שוש לוי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054-7431305</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6"/>
                        </a:rPr>
                        <a:t>Shosha.levi@gmail.com</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61916">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פרויקט ההנצחה</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נגב </a:t>
                      </a:r>
                      <a:r>
                        <a:rPr lang="en-US"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ZOO</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גל רביבו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054-7706231</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7"/>
                        </a:rPr>
                        <a:t>galreviv@gmail.com</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נאמני ספורט</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גלית חן</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050-3993777</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8"/>
                        </a:rPr>
                        <a:t>Galith@kivunim7.co.il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אור ירוק</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מאיה שוהם</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054-2300638</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9"/>
                        </a:rPr>
                        <a:t>mias@oryarok.org.il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שגרירים צעירים- </a:t>
                      </a:r>
                      <a:r>
                        <a:rPr lang="he-IL" sz="1200" b="1" dirty="0" err="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מסל"ן</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עינב שומרוני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052-6969622</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0"/>
                        </a:rPr>
                        <a:t>Einav</a:t>
                      </a:r>
                      <a:r>
                        <a:rPr lang="en-US" sz="1200" u="sng" dirty="0">
                          <a:solidFill>
                            <a:srgbClr val="0000FF"/>
                          </a:solidFill>
                          <a:effectLst/>
                          <a:latin typeface="David" panose="020E0502060401010101" pitchFamily="34" charset="-79"/>
                          <a:ea typeface="Times New Roman" panose="02020603050405020304" pitchFamily="18" charset="0"/>
                          <a:cs typeface="David" panose="020E0502060401010101" pitchFamily="34" charset="-79"/>
                        </a:rPr>
                        <a:t>show@gmail.com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ארגון נוער "לתת"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עדי אטון</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054-6663500</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1"/>
                        </a:rPr>
                        <a:t>adiatun2@gmail.com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מנהיגות מדעית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איגור רונין</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054-6237493</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2"/>
                        </a:rPr>
                        <a:t>Igor.ron@gmail.com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9715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דלת פתוחה</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סיוון  לוטן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052-3798898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3"/>
                        </a:rPr>
                        <a:t>Opendoorbr7@gmail.com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9715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לאורו נלך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לירון פלנברג</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052-8903586</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4"/>
                        </a:rPr>
                        <a:t>lironfff@gmail.com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9715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עמותת "נגבה"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אלברט כהן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052-4099996</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5"/>
                        </a:rPr>
                        <a:t>Albert_co@walla.co.il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"חברים לעת זקנה"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ליאור בלכר</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050-9301468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6"/>
                        </a:rPr>
                        <a:t>lior_55555@yahoo.com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bl>
          </a:graphicData>
        </a:graphic>
      </p:graphicFrame>
    </p:spTree>
    <p:extLst>
      <p:ext uri="{BB962C8B-B14F-4D97-AF65-F5344CB8AC3E}">
        <p14:creationId xmlns:p14="http://schemas.microsoft.com/office/powerpoint/2010/main" val="32886769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idx="4294967295"/>
          </p:nvPr>
        </p:nvSpPr>
        <p:spPr>
          <a:xfrm>
            <a:off x="899592" y="1604"/>
            <a:ext cx="8136904" cy="1143000"/>
          </a:xfrm>
        </p:spPr>
        <p:txBody>
          <a:bodyPr rtlCol="0"/>
          <a:lstStyle/>
          <a:p>
            <a:pPr marL="320040" indent="-320040" eaLnBrk="1" fontAlgn="auto" hangingPunct="1">
              <a:spcAft>
                <a:spcPts val="0"/>
              </a:spcAft>
              <a:buClr>
                <a:schemeClr val="accent6">
                  <a:lumMod val="75000"/>
                </a:schemeClr>
              </a:buClr>
              <a:defRPr/>
            </a:pPr>
            <a:r>
              <a:rPr lang="he-IL" altLang="he-IL" sz="3200" dirty="0" smtClean="0"/>
              <a:t>רשימת מקומות ההשמה בהם ניתן להתנדב </a:t>
            </a:r>
            <a:endParaRPr lang="en-US" altLang="he-IL" sz="3200" dirty="0" smtClean="0"/>
          </a:p>
        </p:txBody>
      </p:sp>
      <p:graphicFrame>
        <p:nvGraphicFramePr>
          <p:cNvPr id="2" name="טבלה 1"/>
          <p:cNvGraphicFramePr>
            <a:graphicFrameLocks noGrp="1"/>
          </p:cNvGraphicFramePr>
          <p:nvPr>
            <p:extLst/>
          </p:nvPr>
        </p:nvGraphicFramePr>
        <p:xfrm>
          <a:off x="395536" y="548680"/>
          <a:ext cx="8352904" cy="5934412"/>
        </p:xfrm>
        <a:graphic>
          <a:graphicData uri="http://schemas.openxmlformats.org/drawingml/2006/table">
            <a:tbl>
              <a:tblPr rtl="1" firstRow="1" firstCol="1" bandRow="1">
                <a:tableStyleId>{5C22544A-7EE6-4342-B048-85BDC9FD1C3A}</a:tableStyleId>
              </a:tblPr>
              <a:tblGrid>
                <a:gridCol w="1825568"/>
                <a:gridCol w="1280802"/>
                <a:gridCol w="1368365"/>
                <a:gridCol w="2039455"/>
                <a:gridCol w="1838714"/>
              </a:tblGrid>
              <a:tr h="80958">
                <a:tc>
                  <a:txBody>
                    <a:bodyPr/>
                    <a:lstStyle/>
                    <a:p>
                      <a:pPr algn="r" rtl="1">
                        <a:spcAft>
                          <a:spcPts val="0"/>
                        </a:spcAft>
                      </a:pPr>
                      <a:r>
                        <a:rPr lang="he-IL" sz="1200" dirty="0">
                          <a:effectLst/>
                          <a:latin typeface="David" panose="020E0502060401010101" pitchFamily="34" charset="-79"/>
                          <a:cs typeface="David" panose="020E0502060401010101" pitchFamily="34" charset="-79"/>
                        </a:rPr>
                        <a:t>שם התכנית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שם הרכז</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טלפון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מייל </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c>
                  <a:txBody>
                    <a:bodyPr/>
                    <a:lstStyle/>
                    <a:p>
                      <a:pPr algn="r" rtl="1">
                        <a:spcAft>
                          <a:spcPts val="0"/>
                        </a:spcAft>
                      </a:pPr>
                      <a:r>
                        <a:rPr lang="he-IL" sz="1200">
                          <a:effectLst/>
                          <a:latin typeface="David" panose="020E0502060401010101" pitchFamily="34" charset="-79"/>
                          <a:cs typeface="David" panose="020E0502060401010101" pitchFamily="34" charset="-79"/>
                        </a:rPr>
                        <a:t>מקום</a:t>
                      </a:r>
                      <a:endParaRPr lang="en-US" sz="1200">
                        <a:effectLst/>
                        <a:latin typeface="David" panose="020E0502060401010101" pitchFamily="34" charset="-79"/>
                        <a:ea typeface="Times New Roman"/>
                        <a:cs typeface="David" panose="020E0502060401010101" pitchFamily="34" charset="-79"/>
                      </a:endParaRPr>
                    </a:p>
                  </a:txBody>
                  <a:tcPr marL="31784" marR="31784" marT="0" marB="0"/>
                </a:tc>
              </a:tr>
              <a:tr h="9715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בית סמואל </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p>
                      <a:pPr algn="r" rtl="1">
                        <a:spcAft>
                          <a:spcPts val="0"/>
                        </a:spcAft>
                      </a:pP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מתן סלמן</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סיגל מנשה</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054-5617893</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054-9169116</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2"/>
                        </a:rPr>
                        <a:t>Matan2149@gmail.com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3"/>
                        </a:rPr>
                        <a:t>Sa2407@walla.com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388601">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רכז תנועות הנוער, ארגונים ושנת שירות</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גיא עמנואל</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053-4280668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4"/>
                        </a:rPr>
                        <a:t>guye@kivunim7.co.il</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569207">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"אחרי בשטח" </a:t>
                      </a:r>
                    </a:p>
                    <a:p>
                      <a:pPr algn="r" rtl="1">
                        <a:spcAft>
                          <a:spcPts val="0"/>
                        </a:spcAft>
                      </a:pP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יובל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052-7811178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5"/>
                        </a:rPr>
                        <a:t>Yuvall724@gmail.com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highlight>
                            <a:srgbClr val="FFFF00"/>
                          </a:highligh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dirty="0" smtClean="0">
                          <a:effectLst/>
                          <a:latin typeface="David" panose="020E0502060401010101" pitchFamily="34" charset="-79"/>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בשכונה ד ונחל עשן לשכבות ט' וי'</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576064">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"אחריי הכנה לצה"ל ( כיתות יא'- </a:t>
                      </a:r>
                      <a:r>
                        <a:rPr lang="he-IL" sz="1200" b="1" dirty="0" err="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יב</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רן </a:t>
                      </a: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לוי</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054-2501288</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r>
                        <a:rPr lang="en-US" sz="1200" u="sng"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Ranlevy4@gmail.com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b="1" dirty="0" smtClean="0">
                          <a:solidFill>
                            <a:schemeClr val="tx1"/>
                          </a:solidFill>
                          <a:effectLst/>
                          <a:latin typeface="David" panose="020E0502060401010101" pitchFamily="34" charset="-79"/>
                          <a:ea typeface="Times New Roman" panose="02020603050405020304" pitchFamily="18" charset="0"/>
                          <a:cs typeface="David" panose="020E0502060401010101" pitchFamily="34" charset="-79"/>
                        </a:rPr>
                        <a:t>בשכונה ד', ט', נווה זאב</a:t>
                      </a:r>
                      <a:endParaRPr lang="en-US" sz="1200" dirty="0">
                        <a:solidFill>
                          <a:schemeClr val="tx1"/>
                        </a:solidFill>
                        <a:effectLst/>
                        <a:latin typeface="David" panose="020E0502060401010101" pitchFamily="34" charset="-79"/>
                        <a:ea typeface="Times New Roman" panose="02020603050405020304" pitchFamily="18" charset="0"/>
                        <a:cs typeface="David" panose="020E0502060401010101" pitchFamily="34" charset="-79"/>
                      </a:endParaRPr>
                    </a:p>
                  </a:txBody>
                  <a:tcPr marL="31784" marR="31784" marT="0" marB="0"/>
                </a:tc>
              </a:tr>
              <a:tr h="194300">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מתנ"ס פאני </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קפלן </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p>
                      <a:pPr algn="r" rtl="1">
                        <a:spcAft>
                          <a:spcPts val="0"/>
                        </a:spcAft>
                      </a:pP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חן </a:t>
                      </a:r>
                      <a:r>
                        <a:rPr lang="he-IL" sz="1200" dirty="0" err="1">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צורקן</a:t>
                      </a: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050-8195563</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6"/>
                        </a:rPr>
                        <a:t>Fk-hugim@kivunim7.co.il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61916">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מתנ"ס נירים </a:t>
                      </a: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r>
                        <a:rPr lang="he-IL" sz="1200" dirty="0" smtClean="0">
                          <a:effectLst/>
                          <a:latin typeface="David" panose="020E0502060401010101" pitchFamily="34" charset="-79"/>
                          <a:cs typeface="David" panose="020E0502060401010101" pitchFamily="34" charset="-79"/>
                        </a:rPr>
                        <a:t>(</a:t>
                      </a:r>
                      <a:r>
                        <a:rPr lang="he-IL" sz="1200" dirty="0" err="1" smtClean="0">
                          <a:effectLst/>
                          <a:latin typeface="David" panose="020E0502060401010101" pitchFamily="34" charset="-79"/>
                          <a:cs typeface="David" panose="020E0502060401010101" pitchFamily="34" charset="-79"/>
                        </a:rPr>
                        <a:t>אישי+קבוצתי</a:t>
                      </a:r>
                      <a:r>
                        <a:rPr lang="he-IL" sz="1200" dirty="0" smtClean="0">
                          <a:effectLst/>
                          <a:latin typeface="David" panose="020E0502060401010101" pitchFamily="34" charset="-79"/>
                          <a:cs typeface="David" panose="020E0502060401010101" pitchFamily="34" charset="-79"/>
                        </a:rPr>
                        <a:t>)</a:t>
                      </a:r>
                      <a:endParaRPr lang="en-US" sz="1200" dirty="0" smtClean="0">
                        <a:effectLst/>
                        <a:latin typeface="David" panose="020E0502060401010101" pitchFamily="34" charset="-79"/>
                        <a:ea typeface="Times New Roman"/>
                        <a:cs typeface="David" panose="020E0502060401010101" pitchFamily="34" charset="-79"/>
                      </a:endParaRPr>
                    </a:p>
                    <a:p>
                      <a:pPr algn="r" rtl="1">
                        <a:spcAft>
                          <a:spcPts val="0"/>
                        </a:spcAft>
                      </a:pPr>
                      <a:r>
                        <a:rPr lang="he-IL" sz="1200" b="1"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צור טורנר</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054-7129171</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7"/>
                        </a:rPr>
                        <a:t>Tzur.t@kivunim7.co.il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61916">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מועצת נוער עירונית</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אדיר מתיתיהו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052-6088550</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8"/>
                        </a:rPr>
                        <a:t>moatza@kivunim7.co.il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סיירת איכות הסביבה – מחלקה וטרינרית </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גלי סובל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050-7852551</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9"/>
                        </a:rPr>
                        <a:t>Galiso@br7.org.il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תכנית נטע</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אושרי דיין</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052-6130869</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0"/>
                        </a:rPr>
                        <a:t>oshridg@neta-project.org</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השולחן העגול </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שניר סבג</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0526848800</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1"/>
                        </a:rPr>
                        <a:t>Sabagsnir08@gmail.com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a:solidFill>
                            <a:schemeClr val="bg1"/>
                          </a:solidFill>
                          <a:effectLst/>
                          <a:latin typeface="David" panose="020E0502060401010101" pitchFamily="34" charset="-79"/>
                          <a:ea typeface="Times New Roman" panose="02020603050405020304" pitchFamily="18" charset="0"/>
                          <a:cs typeface="David" panose="020E0502060401010101" pitchFamily="34" charset="-79"/>
                        </a:rPr>
                        <a:t>נוער הפועל ב"ש </a:t>
                      </a:r>
                      <a:endParaRPr lang="en-US" sz="120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עופר מוכתר</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052-5547257</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2"/>
                        </a:rPr>
                        <a:t>ofermu2@gmail.com</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b="1" dirty="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מועדון פידל</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קרין מזגאוקר </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052-6786606</a:t>
                      </a:r>
                      <a:endParaRPr lang="en-US" sz="120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u="sng"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hlinkClick r:id="rId13"/>
                        </a:rPr>
                        <a:t>Karin.ma@kivunim7.co.il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p>
                      <a:pPr algn="r" rtl="1">
                        <a:spcAft>
                          <a:spcPts val="0"/>
                        </a:spcAft>
                      </a:pPr>
                      <a:r>
                        <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 </a:t>
                      </a:r>
                    </a:p>
                  </a:txBody>
                  <a:tcPr marL="68580" marR="68580" marT="0" marB="0"/>
                </a:tc>
                <a:tc>
                  <a:txBody>
                    <a:bodyPr/>
                    <a:lstStyle/>
                    <a:p>
                      <a:pPr algn="r" rtl="1">
                        <a:spcAft>
                          <a:spcPts val="0"/>
                        </a:spcAft>
                      </a:pPr>
                      <a:r>
                        <a:rPr lang="he-IL" sz="1200" dirty="0">
                          <a:effectLst/>
                          <a:latin typeface="David" panose="020E0502060401010101" pitchFamily="34" charset="-79"/>
                          <a:cs typeface="David" panose="020E0502060401010101" pitchFamily="34" charset="-79"/>
                        </a:rPr>
                        <a:t> </a:t>
                      </a: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r h="194300">
                <a:tc>
                  <a:txBody>
                    <a:bodyPr/>
                    <a:lstStyle/>
                    <a:p>
                      <a:pPr algn="r" rtl="1">
                        <a:spcAft>
                          <a:spcPts val="0"/>
                        </a:spcAft>
                      </a:pPr>
                      <a:r>
                        <a:rPr lang="he-IL" sz="1200" dirty="0" smtClean="0">
                          <a:solidFill>
                            <a:schemeClr val="bg1"/>
                          </a:solidFill>
                          <a:effectLst/>
                          <a:latin typeface="David" panose="020E0502060401010101" pitchFamily="34" charset="-79"/>
                          <a:ea typeface="Times New Roman" panose="02020603050405020304" pitchFamily="18" charset="0"/>
                          <a:cs typeface="David" panose="020E0502060401010101" pitchFamily="34" charset="-79"/>
                        </a:rPr>
                        <a:t>כפית</a:t>
                      </a:r>
                      <a:endParaRPr lang="en-US" sz="1200" dirty="0">
                        <a:solidFill>
                          <a:schemeClr val="bg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כפית ריטה רובין </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he-IL"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052-6340393</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r>
                        <a:rPr lang="en-US" sz="1200" dirty="0" smtClean="0">
                          <a:solidFill>
                            <a:srgbClr val="365F91"/>
                          </a:solidFill>
                          <a:effectLst/>
                          <a:latin typeface="David" panose="020E0502060401010101" pitchFamily="34" charset="-79"/>
                          <a:ea typeface="Times New Roman" panose="02020603050405020304" pitchFamily="18" charset="0"/>
                          <a:cs typeface="David" panose="020E0502060401010101" pitchFamily="34" charset="-79"/>
                        </a:rPr>
                        <a:t>rubinr@post.bgu.ac.il</a:t>
                      </a:r>
                      <a:endParaRPr lang="en-US" sz="1200" dirty="0">
                        <a:solidFill>
                          <a:srgbClr val="365F91"/>
                        </a:solidFill>
                        <a:effectLst/>
                        <a:latin typeface="David" panose="020E0502060401010101" pitchFamily="34" charset="-79"/>
                        <a:ea typeface="Times New Roman" panose="02020603050405020304" pitchFamily="18" charset="0"/>
                        <a:cs typeface="David" panose="020E0502060401010101" pitchFamily="34" charset="-79"/>
                      </a:endParaRPr>
                    </a:p>
                  </a:txBody>
                  <a:tcPr marL="68580" marR="68580" marT="0" marB="0"/>
                </a:tc>
                <a:tc>
                  <a:txBody>
                    <a:bodyPr/>
                    <a:lstStyle/>
                    <a:p>
                      <a:pPr algn="r" rtl="1">
                        <a:spcAft>
                          <a:spcPts val="0"/>
                        </a:spcAft>
                      </a:pPr>
                      <a:endParaRPr lang="en-US" sz="1200" dirty="0">
                        <a:effectLst/>
                        <a:latin typeface="David" panose="020E0502060401010101" pitchFamily="34" charset="-79"/>
                        <a:ea typeface="Times New Roman"/>
                        <a:cs typeface="David" panose="020E0502060401010101" pitchFamily="34" charset="-79"/>
                      </a:endParaRPr>
                    </a:p>
                  </a:txBody>
                  <a:tcPr marL="31784" marR="31784" marT="0" marB="0"/>
                </a:tc>
              </a:tr>
            </a:tbl>
          </a:graphicData>
        </a:graphic>
      </p:graphicFrame>
    </p:spTree>
    <p:extLst>
      <p:ext uri="{BB962C8B-B14F-4D97-AF65-F5344CB8AC3E}">
        <p14:creationId xmlns:p14="http://schemas.microsoft.com/office/powerpoint/2010/main" val="6674704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63688" y="260648"/>
            <a:ext cx="6512511" cy="1143000"/>
          </a:xfrm>
        </p:spPr>
        <p:txBody>
          <a:bodyPr rtlCol="0">
            <a:normAutofit fontScale="90000"/>
          </a:bodyPr>
          <a:lstStyle/>
          <a:p>
            <a:pPr marL="320040" indent="-320040" eaLnBrk="1" fontAlgn="auto" hangingPunct="1">
              <a:spcAft>
                <a:spcPts val="0"/>
              </a:spcAft>
              <a:buClr>
                <a:schemeClr val="accent6">
                  <a:lumMod val="75000"/>
                </a:schemeClr>
              </a:buClr>
              <a:defRPr/>
            </a:pPr>
            <a:r>
              <a:rPr lang="he-IL" dirty="0" smtClean="0"/>
              <a:t>קריטריונים להתנסות מעשית</a:t>
            </a:r>
            <a:br>
              <a:rPr lang="he-IL" dirty="0" smtClean="0"/>
            </a:br>
            <a:endParaRPr lang="he-IL" dirty="0"/>
          </a:p>
        </p:txBody>
      </p:sp>
      <p:sp>
        <p:nvSpPr>
          <p:cNvPr id="3" name="מציין מיקום תוכן 2"/>
          <p:cNvSpPr>
            <a:spLocks noGrp="1"/>
          </p:cNvSpPr>
          <p:nvPr>
            <p:ph idx="4294967295"/>
          </p:nvPr>
        </p:nvSpPr>
        <p:spPr>
          <a:xfrm>
            <a:off x="755650" y="1844675"/>
            <a:ext cx="8229600" cy="4389438"/>
          </a:xfrm>
        </p:spPr>
        <p:txBody>
          <a:bodyPr rtlCol="0">
            <a:normAutofit fontScale="92500" lnSpcReduction="10000"/>
          </a:bodyPr>
          <a:lstStyle/>
          <a:p>
            <a:pPr indent="-182880" eaLnBrk="1" fontAlgn="auto" hangingPunct="1">
              <a:buClr>
                <a:schemeClr val="accent6">
                  <a:lumMod val="75000"/>
                </a:schemeClr>
              </a:buClr>
              <a:defRPr/>
            </a:pPr>
            <a:r>
              <a:rPr lang="he-IL" dirty="0" smtClean="0">
                <a:solidFill>
                  <a:schemeClr val="tx1">
                    <a:lumMod val="75000"/>
                    <a:lumOff val="25000"/>
                  </a:schemeClr>
                </a:solidFill>
              </a:rPr>
              <a:t>התנסות </a:t>
            </a:r>
            <a:r>
              <a:rPr lang="he-IL" dirty="0">
                <a:solidFill>
                  <a:schemeClr val="tx1">
                    <a:lumMod val="75000"/>
                    <a:lumOff val="25000"/>
                  </a:schemeClr>
                </a:solidFill>
              </a:rPr>
              <a:t>שמגמתה תרומה לאחר (</a:t>
            </a:r>
            <a:r>
              <a:rPr lang="he-IL" dirty="0" smtClean="0">
                <a:solidFill>
                  <a:schemeClr val="tx1">
                    <a:lumMod val="75000"/>
                    <a:lumOff val="25000"/>
                  </a:schemeClr>
                </a:solidFill>
              </a:rPr>
              <a:t>למעט </a:t>
            </a:r>
            <a:r>
              <a:rPr lang="he-IL" dirty="0">
                <a:solidFill>
                  <a:schemeClr val="tx1">
                    <a:lumMod val="75000"/>
                    <a:lumOff val="25000"/>
                  </a:schemeClr>
                </a:solidFill>
              </a:rPr>
              <a:t>למשפחה </a:t>
            </a:r>
            <a:r>
              <a:rPr lang="he-IL" dirty="0" smtClean="0">
                <a:solidFill>
                  <a:schemeClr val="tx1">
                    <a:lumMod val="75000"/>
                    <a:lumOff val="25000"/>
                  </a:schemeClr>
                </a:solidFill>
              </a:rPr>
              <a:t>הפרטית) </a:t>
            </a:r>
            <a:r>
              <a:rPr lang="he-IL" dirty="0">
                <a:solidFill>
                  <a:schemeClr val="tx1">
                    <a:lumMod val="75000"/>
                    <a:lumOff val="25000"/>
                  </a:schemeClr>
                </a:solidFill>
              </a:rPr>
              <a:t>ושהיא אינה מתוגמלת </a:t>
            </a:r>
            <a:r>
              <a:rPr lang="he-IL" dirty="0" smtClean="0">
                <a:solidFill>
                  <a:schemeClr val="tx1">
                    <a:lumMod val="75000"/>
                    <a:lumOff val="25000"/>
                  </a:schemeClr>
                </a:solidFill>
              </a:rPr>
              <a:t>חומרית.</a:t>
            </a:r>
          </a:p>
          <a:p>
            <a:pPr indent="-182880" eaLnBrk="1" fontAlgn="auto" hangingPunct="1">
              <a:buClr>
                <a:schemeClr val="accent6">
                  <a:lumMod val="75000"/>
                </a:schemeClr>
              </a:buClr>
              <a:buFont typeface="Georgia" panose="02040502050405020303" pitchFamily="18" charset="0"/>
              <a:buNone/>
              <a:defRPr/>
            </a:pPr>
            <a:r>
              <a:rPr lang="he-IL" dirty="0">
                <a:solidFill>
                  <a:schemeClr val="tx1">
                    <a:lumMod val="75000"/>
                    <a:lumOff val="25000"/>
                  </a:schemeClr>
                </a:solidFill>
              </a:rPr>
              <a:t> </a:t>
            </a:r>
            <a:r>
              <a:rPr lang="he-IL" dirty="0" smtClean="0">
                <a:solidFill>
                  <a:schemeClr val="tx1">
                    <a:lumMod val="75000"/>
                    <a:lumOff val="25000"/>
                  </a:schemeClr>
                </a:solidFill>
              </a:rPr>
              <a:t>   מקומות ההתנסות יעמדו בדרישות נוהל אישור והסדרה של מקומות התנדבות לנוער, כמוגדר בחוזר מנכ"ל </a:t>
            </a:r>
            <a:r>
              <a:rPr lang="he-IL" dirty="0" smtClean="0">
                <a:solidFill>
                  <a:schemeClr val="tx1">
                    <a:lumMod val="75000"/>
                    <a:lumOff val="25000"/>
                  </a:schemeClr>
                </a:solidFill>
              </a:rPr>
              <a:t>תש"פ/ </a:t>
            </a:r>
            <a:r>
              <a:rPr lang="he-IL" dirty="0">
                <a:solidFill>
                  <a:schemeClr val="tx1">
                    <a:lumMod val="75000"/>
                    <a:lumOff val="25000"/>
                  </a:schemeClr>
                </a:solidFill>
              </a:rPr>
              <a:t>6 </a:t>
            </a:r>
            <a:r>
              <a:rPr lang="he-IL" dirty="0" smtClean="0">
                <a:solidFill>
                  <a:schemeClr val="tx1">
                    <a:lumMod val="75000"/>
                    <a:lumOff val="25000"/>
                  </a:schemeClr>
                </a:solidFill>
              </a:rPr>
              <a:t>– מוסד ללא כוונת רווח, המאושר ע"י רכז רשותי. </a:t>
            </a:r>
            <a:r>
              <a:rPr lang="he-IL" dirty="0" smtClean="0">
                <a:solidFill>
                  <a:schemeClr val="tx1">
                    <a:lumMod val="75000"/>
                    <a:lumOff val="25000"/>
                  </a:schemeClr>
                </a:solidFill>
              </a:rPr>
              <a:t>מקומות על פי תו תקן של משרד החינוך.</a:t>
            </a:r>
            <a:endParaRPr lang="he-IL" b="1" dirty="0">
              <a:solidFill>
                <a:schemeClr val="tx1">
                  <a:lumMod val="75000"/>
                  <a:lumOff val="25000"/>
                </a:schemeClr>
              </a:solidFill>
            </a:endParaRPr>
          </a:p>
          <a:p>
            <a:pPr indent="-182880" eaLnBrk="1" fontAlgn="auto" hangingPunct="1">
              <a:buClr>
                <a:schemeClr val="accent6">
                  <a:lumMod val="75000"/>
                </a:schemeClr>
              </a:buClr>
              <a:buFont typeface="Georgia" panose="02040502050405020303" pitchFamily="18" charset="0"/>
              <a:buNone/>
              <a:defRPr/>
            </a:pPr>
            <a:endParaRPr lang="he-IL" dirty="0">
              <a:solidFill>
                <a:schemeClr val="tx1">
                  <a:lumMod val="75000"/>
                  <a:lumOff val="25000"/>
                </a:schemeClr>
              </a:solidFill>
            </a:endParaRP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 </a:t>
            </a:r>
            <a:r>
              <a:rPr lang="he-IL" dirty="0">
                <a:solidFill>
                  <a:schemeClr val="tx1">
                    <a:lumMod val="75000"/>
                    <a:lumOff val="25000"/>
                  </a:schemeClr>
                </a:solidFill>
              </a:rPr>
              <a:t>ההתנסות תהיה במקום ובתחום שבהם מתאפשרת פעילות רצופה לאורך השנה.</a:t>
            </a: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יש לתעד את תהליך </a:t>
            </a:r>
            <a:r>
              <a:rPr lang="he-IL" dirty="0">
                <a:solidFill>
                  <a:schemeClr val="tx1">
                    <a:lumMod val="75000"/>
                    <a:lumOff val="25000"/>
                  </a:schemeClr>
                </a:solidFill>
              </a:rPr>
              <a:t>ההתנסות המעשית ביומן מסע</a:t>
            </a:r>
            <a:r>
              <a:rPr lang="he-IL" dirty="0" smtClean="0">
                <a:solidFill>
                  <a:schemeClr val="tx1">
                    <a:lumMod val="75000"/>
                    <a:lumOff val="25000"/>
                  </a:schemeClr>
                </a:solidFill>
              </a:rPr>
              <a:t>.</a:t>
            </a:r>
            <a:r>
              <a:rPr lang="he-IL" dirty="0">
                <a:solidFill>
                  <a:schemeClr val="tx1">
                    <a:lumMod val="75000"/>
                    <a:lumOff val="25000"/>
                  </a:schemeClr>
                </a:solidFill>
              </a:rPr>
              <a:t> </a:t>
            </a:r>
            <a:endParaRPr lang="he-IL" dirty="0" smtClean="0">
              <a:solidFill>
                <a:schemeClr val="tx1">
                  <a:lumMod val="75000"/>
                  <a:lumOff val="25000"/>
                </a:schemeClr>
              </a:solidFill>
            </a:endParaRPr>
          </a:p>
          <a:p>
            <a:pPr indent="-182880" eaLnBrk="1" fontAlgn="auto" hangingPunct="1">
              <a:buClr>
                <a:schemeClr val="accent6">
                  <a:lumMod val="75000"/>
                </a:schemeClr>
              </a:buClr>
              <a:defRPr/>
            </a:pPr>
            <a:r>
              <a:rPr lang="he-IL" dirty="0" smtClean="0">
                <a:solidFill>
                  <a:schemeClr val="tx1">
                    <a:lumMod val="75000"/>
                    <a:lumOff val="25000"/>
                  </a:schemeClr>
                </a:solidFill>
              </a:rPr>
              <a:t>הצוותים </a:t>
            </a:r>
            <a:r>
              <a:rPr lang="he-IL" dirty="0">
                <a:solidFill>
                  <a:schemeClr val="tx1">
                    <a:lumMod val="75000"/>
                    <a:lumOff val="25000"/>
                  </a:schemeClr>
                </a:solidFill>
              </a:rPr>
              <a:t>החינוכיים בבית הספר ובמקום ההתנסות יכשירו את התלמיד לתפקיד ויפעילו מערך </a:t>
            </a:r>
            <a:r>
              <a:rPr lang="he-IL" dirty="0" smtClean="0">
                <a:solidFill>
                  <a:schemeClr val="tx1">
                    <a:lumMod val="75000"/>
                    <a:lumOff val="25000"/>
                  </a:schemeClr>
                </a:solidFill>
              </a:rPr>
              <a:t>תמיכה וליווי </a:t>
            </a:r>
            <a:r>
              <a:rPr lang="he-IL" dirty="0">
                <a:solidFill>
                  <a:schemeClr val="tx1">
                    <a:lumMod val="75000"/>
                    <a:lumOff val="25000"/>
                  </a:schemeClr>
                </a:solidFill>
              </a:rPr>
              <a:t>שיאפשר לתלמיד להתמודד עם המוטל עליו ולהתפתח במקום ההתנסות</a:t>
            </a:r>
            <a:r>
              <a:rPr lang="he-IL" dirty="0" smtClean="0">
                <a:solidFill>
                  <a:schemeClr val="tx1">
                    <a:lumMod val="75000"/>
                    <a:lumOff val="25000"/>
                  </a:schemeClr>
                </a:solidFill>
              </a:rPr>
              <a:t>.</a:t>
            </a:r>
          </a:p>
          <a:p>
            <a:pPr indent="-182880" eaLnBrk="1" fontAlgn="auto" hangingPunct="1">
              <a:buClr>
                <a:schemeClr val="accent6">
                  <a:lumMod val="75000"/>
                </a:schemeClr>
              </a:buClr>
              <a:defRPr/>
            </a:pPr>
            <a:r>
              <a:rPr lang="he-IL" dirty="0" smtClean="0">
                <a:solidFill>
                  <a:schemeClr val="tx1">
                    <a:lumMod val="75000"/>
                    <a:lumOff val="25000"/>
                  </a:schemeClr>
                </a:solidFill>
              </a:rPr>
              <a:t> </a:t>
            </a:r>
            <a:r>
              <a:rPr lang="he-IL" u="sng" dirty="0">
                <a:solidFill>
                  <a:schemeClr val="tx1">
                    <a:lumMod val="75000"/>
                    <a:lumOff val="25000"/>
                  </a:schemeClr>
                </a:solidFill>
              </a:rPr>
              <a:t>ההתנסות הקבוצתית </a:t>
            </a:r>
            <a:r>
              <a:rPr lang="he-IL" dirty="0" smtClean="0">
                <a:solidFill>
                  <a:schemeClr val="tx1">
                    <a:lumMod val="75000"/>
                    <a:lumOff val="25000"/>
                  </a:schemeClr>
                </a:solidFill>
              </a:rPr>
              <a:t>(הפרויקט) מעודדת </a:t>
            </a:r>
            <a:r>
              <a:rPr lang="he-IL" dirty="0">
                <a:solidFill>
                  <a:schemeClr val="tx1">
                    <a:lumMod val="75000"/>
                    <a:lumOff val="25000"/>
                  </a:schemeClr>
                </a:solidFill>
              </a:rPr>
              <a:t>יזמות חברתית שבמסגרתה התלמידים מזהים צרכים </a:t>
            </a:r>
            <a:r>
              <a:rPr lang="he-IL" dirty="0" smtClean="0">
                <a:solidFill>
                  <a:schemeClr val="tx1">
                    <a:lumMod val="75000"/>
                    <a:lumOff val="25000"/>
                  </a:schemeClr>
                </a:solidFill>
              </a:rPr>
              <a:t>חברתיים </a:t>
            </a:r>
            <a:r>
              <a:rPr lang="he-IL" dirty="0">
                <a:solidFill>
                  <a:schemeClr val="tx1">
                    <a:lumMod val="75000"/>
                    <a:lumOff val="25000"/>
                  </a:schemeClr>
                </a:solidFill>
              </a:rPr>
              <a:t>בקהילה ובחברה ונותנים להם מענה.</a:t>
            </a:r>
          </a:p>
        </p:txBody>
      </p:sp>
    </p:spTree>
    <p:extLst>
      <p:ext uri="{BB962C8B-B14F-4D97-AF65-F5344CB8AC3E}">
        <p14:creationId xmlns:p14="http://schemas.microsoft.com/office/powerpoint/2010/main" val="362553412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rmAutofit fontScale="90000"/>
          </a:bodyPr>
          <a:lstStyle/>
          <a:p>
            <a:pPr eaLnBrk="1" fontAlgn="auto" hangingPunct="1">
              <a:spcAft>
                <a:spcPts val="0"/>
              </a:spcAft>
              <a:defRPr/>
            </a:pPr>
            <a:r>
              <a:rPr lang="he-IL" sz="4000" b="1" dirty="0">
                <a:solidFill>
                  <a:schemeClr val="tx2"/>
                </a:solidFill>
                <a:effectLst>
                  <a:outerShdw blurRad="38100" dist="38100" dir="2700000" algn="tl">
                    <a:srgbClr val="000000">
                      <a:alpha val="43137"/>
                    </a:srgbClr>
                  </a:outerShdw>
                </a:effectLst>
                <a:latin typeface="David" panose="020E0502060401010101" pitchFamily="34" charset="-79"/>
                <a:cs typeface="+mn-cs"/>
              </a:rPr>
              <a:t>קריטריונים להתנסות המעשית האישית</a:t>
            </a:r>
            <a:endParaRPr lang="he-IL" sz="4000" dirty="0">
              <a:cs typeface="+mn-cs"/>
            </a:endParaRPr>
          </a:p>
        </p:txBody>
      </p:sp>
      <p:sp>
        <p:nvSpPr>
          <p:cNvPr id="4" name="מלבן עם פינה יחידה חתוכה ומעוגלת 3"/>
          <p:cNvSpPr/>
          <p:nvPr/>
        </p:nvSpPr>
        <p:spPr>
          <a:xfrm>
            <a:off x="7308850" y="1916113"/>
            <a:ext cx="1150938" cy="4105275"/>
          </a:xfrm>
          <a:prstGeom prst="snipRoundRect">
            <a:avLst/>
          </a:prstGeom>
          <a:solidFill>
            <a:srgbClr val="CEC8A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sz="1400"/>
          </a:p>
        </p:txBody>
      </p:sp>
      <p:sp>
        <p:nvSpPr>
          <p:cNvPr id="5" name="מלבן עם פינה יחידה חתוכה ומעוגלת 4"/>
          <p:cNvSpPr/>
          <p:nvPr/>
        </p:nvSpPr>
        <p:spPr>
          <a:xfrm>
            <a:off x="6227763" y="1916113"/>
            <a:ext cx="1152525" cy="4105275"/>
          </a:xfrm>
          <a:prstGeom prst="snip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6" name="מלבן עם פינה יחידה חתוכה ומעוגלת 5"/>
          <p:cNvSpPr/>
          <p:nvPr/>
        </p:nvSpPr>
        <p:spPr>
          <a:xfrm>
            <a:off x="5076825" y="1916113"/>
            <a:ext cx="1150938" cy="4105275"/>
          </a:xfrm>
          <a:prstGeom prst="snip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7" name="מלבן עם פינה יחידה חתוכה ומעוגלת 6"/>
          <p:cNvSpPr/>
          <p:nvPr/>
        </p:nvSpPr>
        <p:spPr>
          <a:xfrm>
            <a:off x="3995738" y="1916113"/>
            <a:ext cx="1152525" cy="4105275"/>
          </a:xfrm>
          <a:prstGeom prst="snipRoundRect">
            <a:avLst/>
          </a:prstGeom>
          <a:solidFill>
            <a:srgbClr val="CEC8A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8" name="מלבן עם פינה יחידה חתוכה ומעוגלת 7"/>
          <p:cNvSpPr/>
          <p:nvPr/>
        </p:nvSpPr>
        <p:spPr>
          <a:xfrm>
            <a:off x="2843213" y="1916113"/>
            <a:ext cx="1152525" cy="4105275"/>
          </a:xfrm>
          <a:prstGeom prst="snip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9" name="מלבן עם פינה יחידה חתוכה ומעוגלת 8"/>
          <p:cNvSpPr/>
          <p:nvPr/>
        </p:nvSpPr>
        <p:spPr>
          <a:xfrm>
            <a:off x="1692275" y="1916113"/>
            <a:ext cx="1150938" cy="4105275"/>
          </a:xfrm>
          <a:prstGeom prst="snip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10" name="מלבן עם פינה יחידה חתוכה ומעוגלת 9"/>
          <p:cNvSpPr/>
          <p:nvPr/>
        </p:nvSpPr>
        <p:spPr>
          <a:xfrm>
            <a:off x="611188" y="1916113"/>
            <a:ext cx="1152525" cy="4105275"/>
          </a:xfrm>
          <a:prstGeom prst="snipRoundRect">
            <a:avLst/>
          </a:prstGeom>
          <a:solidFill>
            <a:srgbClr val="CEC8AA"/>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15" name="TextBox 14"/>
          <p:cNvSpPr txBox="1"/>
          <p:nvPr/>
        </p:nvSpPr>
        <p:spPr>
          <a:xfrm>
            <a:off x="7380288" y="3141663"/>
            <a:ext cx="1079500" cy="1323439"/>
          </a:xfrm>
          <a:prstGeom prst="rect">
            <a:avLst/>
          </a:prstGeom>
          <a:noFill/>
        </p:spPr>
        <p:txBody>
          <a:bodyPr rtlCol="1">
            <a:spAutoFit/>
          </a:bodyPr>
          <a:lstStyle/>
          <a:p>
            <a:pPr algn="ctr">
              <a:defRPr/>
            </a:pPr>
            <a:r>
              <a:rPr lang="he-IL" sz="1600" b="1" dirty="0">
                <a:solidFill>
                  <a:schemeClr val="tx1">
                    <a:lumMod val="85000"/>
                    <a:lumOff val="15000"/>
                  </a:schemeClr>
                </a:solidFill>
              </a:rPr>
              <a:t>תרומה לאחר</a:t>
            </a:r>
            <a:r>
              <a:rPr lang="he-IL" sz="1600" dirty="0">
                <a:solidFill>
                  <a:schemeClr val="tx1">
                    <a:lumMod val="85000"/>
                    <a:lumOff val="15000"/>
                  </a:schemeClr>
                </a:solidFill>
              </a:rPr>
              <a:t> </a:t>
            </a:r>
          </a:p>
          <a:p>
            <a:pPr algn="ctr">
              <a:defRPr/>
            </a:pPr>
            <a:r>
              <a:rPr lang="he-IL" sz="1600" b="1" dirty="0">
                <a:solidFill>
                  <a:schemeClr val="tx1">
                    <a:lumMod val="85000"/>
                    <a:lumOff val="15000"/>
                  </a:schemeClr>
                </a:solidFill>
              </a:rPr>
              <a:t>(למעט המשפחה הפרטית)</a:t>
            </a:r>
          </a:p>
        </p:txBody>
      </p:sp>
      <p:sp>
        <p:nvSpPr>
          <p:cNvPr id="16" name="TextBox 15"/>
          <p:cNvSpPr txBox="1"/>
          <p:nvPr/>
        </p:nvSpPr>
        <p:spPr>
          <a:xfrm>
            <a:off x="6372225" y="3141663"/>
            <a:ext cx="936625" cy="1015663"/>
          </a:xfrm>
          <a:prstGeom prst="rect">
            <a:avLst/>
          </a:prstGeom>
          <a:noFill/>
        </p:spPr>
        <p:txBody>
          <a:bodyPr rtlCol="1">
            <a:spAutoFit/>
          </a:bodyPr>
          <a:lstStyle/>
          <a:p>
            <a:pPr algn="ctr">
              <a:defRPr/>
            </a:pPr>
            <a:r>
              <a:rPr lang="he-IL" sz="2000" b="1" dirty="0">
                <a:solidFill>
                  <a:schemeClr val="tx1">
                    <a:lumMod val="85000"/>
                    <a:lumOff val="15000"/>
                  </a:schemeClr>
                </a:solidFill>
              </a:rPr>
              <a:t>ללא גמול חומרי</a:t>
            </a:r>
          </a:p>
        </p:txBody>
      </p:sp>
      <p:sp>
        <p:nvSpPr>
          <p:cNvPr id="18" name="TextBox 17"/>
          <p:cNvSpPr txBox="1"/>
          <p:nvPr/>
        </p:nvSpPr>
        <p:spPr>
          <a:xfrm>
            <a:off x="5148263" y="3141663"/>
            <a:ext cx="1079500" cy="1077218"/>
          </a:xfrm>
          <a:prstGeom prst="rect">
            <a:avLst/>
          </a:prstGeom>
          <a:noFill/>
        </p:spPr>
        <p:txBody>
          <a:bodyPr rtlCol="1">
            <a:spAutoFit/>
          </a:bodyPr>
          <a:lstStyle/>
          <a:p>
            <a:pPr algn="ctr">
              <a:defRPr/>
            </a:pPr>
            <a:r>
              <a:rPr lang="he-IL" sz="1600" b="1" dirty="0">
                <a:solidFill>
                  <a:schemeClr val="tx1">
                    <a:lumMod val="85000"/>
                    <a:lumOff val="15000"/>
                  </a:schemeClr>
                </a:solidFill>
              </a:rPr>
              <a:t>בהתאם לנוהל האישור וההסדרה</a:t>
            </a:r>
            <a:endParaRPr lang="en-US" sz="1600" b="1" dirty="0">
              <a:solidFill>
                <a:schemeClr val="tx1">
                  <a:lumMod val="85000"/>
                  <a:lumOff val="15000"/>
                </a:schemeClr>
              </a:solidFill>
            </a:endParaRPr>
          </a:p>
        </p:txBody>
      </p:sp>
      <p:sp>
        <p:nvSpPr>
          <p:cNvPr id="19" name="TextBox 18"/>
          <p:cNvSpPr txBox="1"/>
          <p:nvPr/>
        </p:nvSpPr>
        <p:spPr>
          <a:xfrm>
            <a:off x="4067175" y="3141663"/>
            <a:ext cx="1009650" cy="1077218"/>
          </a:xfrm>
          <a:prstGeom prst="rect">
            <a:avLst/>
          </a:prstGeom>
          <a:noFill/>
        </p:spPr>
        <p:txBody>
          <a:bodyPr rtlCol="1">
            <a:spAutoFit/>
          </a:bodyPr>
          <a:lstStyle/>
          <a:p>
            <a:pPr algn="ctr">
              <a:defRPr/>
            </a:pPr>
            <a:r>
              <a:rPr lang="he-IL" sz="1600" b="1" dirty="0">
                <a:solidFill>
                  <a:schemeClr val="tx1">
                    <a:lumMod val="85000"/>
                    <a:lumOff val="15000"/>
                  </a:schemeClr>
                </a:solidFill>
              </a:rPr>
              <a:t>רצף של פעילות, קשר מתמשך</a:t>
            </a:r>
          </a:p>
        </p:txBody>
      </p:sp>
      <p:sp>
        <p:nvSpPr>
          <p:cNvPr id="20" name="TextBox 19"/>
          <p:cNvSpPr txBox="1"/>
          <p:nvPr/>
        </p:nvSpPr>
        <p:spPr>
          <a:xfrm>
            <a:off x="2916238" y="3141663"/>
            <a:ext cx="1008062" cy="1077218"/>
          </a:xfrm>
          <a:prstGeom prst="rect">
            <a:avLst/>
          </a:prstGeom>
          <a:noFill/>
        </p:spPr>
        <p:txBody>
          <a:bodyPr rtlCol="1">
            <a:spAutoFit/>
          </a:bodyPr>
          <a:lstStyle/>
          <a:p>
            <a:pPr algn="ctr">
              <a:defRPr/>
            </a:pPr>
            <a:r>
              <a:rPr lang="he-IL" sz="1600" b="1" dirty="0">
                <a:solidFill>
                  <a:schemeClr val="tx1">
                    <a:lumMod val="85000"/>
                    <a:lumOff val="15000"/>
                  </a:schemeClr>
                </a:solidFill>
              </a:rPr>
              <a:t>בתוספת לנדרש בתחום הדעת</a:t>
            </a:r>
          </a:p>
        </p:txBody>
      </p:sp>
      <p:sp>
        <p:nvSpPr>
          <p:cNvPr id="12304" name="TextBox 20"/>
          <p:cNvSpPr txBox="1">
            <a:spLocks noChangeArrowheads="1"/>
          </p:cNvSpPr>
          <p:nvPr/>
        </p:nvSpPr>
        <p:spPr bwMode="auto">
          <a:xfrm>
            <a:off x="1835150" y="3141663"/>
            <a:ext cx="865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eaLnBrk="1" hangingPunct="1">
              <a:spcBef>
                <a:spcPct val="0"/>
              </a:spcBef>
              <a:buFontTx/>
              <a:buNone/>
            </a:pPr>
            <a:endParaRPr lang="he-IL" altLang="he-IL" sz="1800">
              <a:latin typeface="Arial" pitchFamily="34" charset="0"/>
            </a:endParaRPr>
          </a:p>
        </p:txBody>
      </p:sp>
      <p:sp>
        <p:nvSpPr>
          <p:cNvPr id="22" name="TextBox 21"/>
          <p:cNvSpPr txBox="1"/>
          <p:nvPr/>
        </p:nvSpPr>
        <p:spPr>
          <a:xfrm>
            <a:off x="539750" y="3141663"/>
            <a:ext cx="1152525" cy="1323439"/>
          </a:xfrm>
          <a:prstGeom prst="rect">
            <a:avLst/>
          </a:prstGeom>
          <a:noFill/>
        </p:spPr>
        <p:txBody>
          <a:bodyPr rtlCol="1">
            <a:spAutoFit/>
          </a:bodyPr>
          <a:lstStyle/>
          <a:p>
            <a:pPr algn="ctr">
              <a:defRPr/>
            </a:pPr>
            <a:r>
              <a:rPr lang="he-IL" sz="1600" b="1" dirty="0">
                <a:solidFill>
                  <a:schemeClr val="tx1">
                    <a:lumMod val="85000"/>
                    <a:lumOff val="15000"/>
                  </a:schemeClr>
                </a:solidFill>
              </a:rPr>
              <a:t>מערך תמיכה וליווי במקום ההתנסות</a:t>
            </a:r>
            <a:endParaRPr lang="he-IL" sz="1600" dirty="0">
              <a:solidFill>
                <a:schemeClr val="tx1">
                  <a:lumMod val="85000"/>
                  <a:lumOff val="15000"/>
                </a:schemeClr>
              </a:solidFill>
            </a:endParaRPr>
          </a:p>
        </p:txBody>
      </p:sp>
      <p:sp>
        <p:nvSpPr>
          <p:cNvPr id="23" name="TextBox 22"/>
          <p:cNvSpPr txBox="1"/>
          <p:nvPr/>
        </p:nvSpPr>
        <p:spPr>
          <a:xfrm>
            <a:off x="1763713" y="3141663"/>
            <a:ext cx="1079500" cy="1323439"/>
          </a:xfrm>
          <a:prstGeom prst="rect">
            <a:avLst/>
          </a:prstGeom>
          <a:noFill/>
        </p:spPr>
        <p:txBody>
          <a:bodyPr rtlCol="1">
            <a:spAutoFit/>
          </a:bodyPr>
          <a:lstStyle/>
          <a:p>
            <a:pPr algn="ctr">
              <a:defRPr/>
            </a:pPr>
            <a:r>
              <a:rPr lang="he-IL" sz="1600" b="1" dirty="0">
                <a:solidFill>
                  <a:schemeClr val="tx1">
                    <a:lumMod val="85000"/>
                    <a:lumOff val="15000"/>
                  </a:schemeClr>
                </a:solidFill>
              </a:rPr>
              <a:t>הכשרת התלמיד לתפקיד במקום ההתנסות</a:t>
            </a:r>
            <a:endParaRPr lang="he-IL" sz="1600" dirty="0">
              <a:solidFill>
                <a:schemeClr val="tx1">
                  <a:lumMod val="85000"/>
                  <a:lumOff val="15000"/>
                </a:schemeClr>
              </a:solidFill>
            </a:endParaRPr>
          </a:p>
        </p:txBody>
      </p:sp>
      <p:sp>
        <p:nvSpPr>
          <p:cNvPr id="21" name="כותרת 1"/>
          <p:cNvSpPr txBox="1">
            <a:spLocks/>
          </p:cNvSpPr>
          <p:nvPr/>
        </p:nvSpPr>
        <p:spPr>
          <a:xfrm>
            <a:off x="1426852" y="620019"/>
            <a:ext cx="6512511" cy="1143000"/>
          </a:xfrm>
          <a:prstGeom prst="rect">
            <a:avLst/>
          </a:prstGeom>
          <a:effectLst/>
        </p:spPr>
        <p:txBody>
          <a:bodyPr vert="horz" wrap="square" lIns="91440" tIns="45720" rIns="91440" bIns="45720" numCol="1" rtlCol="0" anchor="t" anchorCtr="0" compatLnSpc="1">
            <a:prstTxWarp prst="textNoShape">
              <a:avLst/>
            </a:prstTxWarp>
            <a:normAutofit fontScale="60000" lnSpcReduction="20000"/>
          </a:bodyPr>
          <a:lstStyle>
            <a:lvl1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2pPr>
            <a:lvl3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3pPr>
            <a:lvl4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4pPr>
            <a:lvl5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20040" indent="-320040" eaLnBrk="1" fontAlgn="auto" hangingPunct="1">
              <a:spcAft>
                <a:spcPts val="0"/>
              </a:spcAft>
              <a:buClr>
                <a:schemeClr val="accent6">
                  <a:lumMod val="75000"/>
                </a:schemeClr>
              </a:buClr>
              <a:defRPr/>
            </a:pPr>
            <a:r>
              <a:rPr lang="he-IL" dirty="0" smtClean="0"/>
              <a:t>קריטריונים להתנסות מעשית- אישית</a:t>
            </a:r>
            <a:br>
              <a:rPr lang="he-IL" dirty="0" smtClean="0"/>
            </a:br>
            <a:endParaRPr lang="he-IL" dirty="0"/>
          </a:p>
        </p:txBody>
      </p:sp>
    </p:spTree>
    <p:extLst>
      <p:ext uri="{BB962C8B-B14F-4D97-AF65-F5344CB8AC3E}">
        <p14:creationId xmlns:p14="http://schemas.microsoft.com/office/powerpoint/2010/main" val="126487880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8" grpId="0"/>
      <p:bldP spid="19" grpId="0"/>
      <p:bldP spid="20"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p:txBody>
          <a:bodyPr rtlCol="1">
            <a:noAutofit/>
          </a:bodyPr>
          <a:lstStyle/>
          <a:p>
            <a:pPr eaLnBrk="1" fontAlgn="auto" hangingPunct="1">
              <a:spcAft>
                <a:spcPts val="0"/>
              </a:spcAft>
              <a:defRPr/>
            </a:pPr>
            <a:r>
              <a:rPr lang="he-IL" sz="3600" b="1" dirty="0">
                <a:solidFill>
                  <a:schemeClr val="tx2"/>
                </a:solidFill>
                <a:effectLst>
                  <a:outerShdw blurRad="38100" dist="38100" dir="2700000" algn="tl">
                    <a:srgbClr val="000000">
                      <a:alpha val="43137"/>
                    </a:srgbClr>
                  </a:outerShdw>
                </a:effectLst>
                <a:latin typeface="David" panose="020E0502060401010101" pitchFamily="34" charset="-79"/>
                <a:cs typeface="+mn-cs"/>
              </a:rPr>
              <a:t>קריטריונים ל"פרויקט"-</a:t>
            </a:r>
            <a:br>
              <a:rPr lang="he-IL" sz="3600" b="1" dirty="0">
                <a:solidFill>
                  <a:schemeClr val="tx2"/>
                </a:solidFill>
                <a:effectLst>
                  <a:outerShdw blurRad="38100" dist="38100" dir="2700000" algn="tl">
                    <a:srgbClr val="000000">
                      <a:alpha val="43137"/>
                    </a:srgbClr>
                  </a:outerShdw>
                </a:effectLst>
                <a:latin typeface="David" panose="020E0502060401010101" pitchFamily="34" charset="-79"/>
                <a:cs typeface="+mn-cs"/>
              </a:rPr>
            </a:br>
            <a:r>
              <a:rPr lang="he-IL" sz="3600" b="1" dirty="0">
                <a:solidFill>
                  <a:schemeClr val="tx2"/>
                </a:solidFill>
                <a:effectLst>
                  <a:outerShdw blurRad="38100" dist="38100" dir="2700000" algn="tl">
                    <a:srgbClr val="000000">
                      <a:alpha val="43137"/>
                    </a:srgbClr>
                  </a:outerShdw>
                </a:effectLst>
                <a:latin typeface="David" panose="020E0502060401010101" pitchFamily="34" charset="-79"/>
                <a:cs typeface="+mn-cs"/>
              </a:rPr>
              <a:t>התנסות מעשית קבוצתית</a:t>
            </a:r>
            <a:endParaRPr lang="he-IL" sz="3600" dirty="0">
              <a:cs typeface="+mn-cs"/>
            </a:endParaRPr>
          </a:p>
        </p:txBody>
      </p:sp>
      <p:sp>
        <p:nvSpPr>
          <p:cNvPr id="14339" name="מציין מיקום תוכן 2"/>
          <p:cNvSpPr>
            <a:spLocks noGrp="1"/>
          </p:cNvSpPr>
          <p:nvPr>
            <p:ph idx="4294967295"/>
          </p:nvPr>
        </p:nvSpPr>
        <p:spPr>
          <a:xfrm>
            <a:off x="579438" y="1916113"/>
            <a:ext cx="8096250" cy="4105275"/>
          </a:xfrm>
          <a:prstGeom prst="rect">
            <a:avLst/>
          </a:prstGeom>
        </p:spPr>
        <p:txBody>
          <a:bodyPr/>
          <a:lstStyle/>
          <a:p>
            <a:pPr marL="0" indent="0" eaLnBrk="1" hangingPunct="1">
              <a:buFont typeface="Arial" pitchFamily="34" charset="0"/>
              <a:buNone/>
            </a:pPr>
            <a:endParaRPr lang="he-IL" altLang="he-IL" smtClean="0"/>
          </a:p>
        </p:txBody>
      </p:sp>
      <p:sp>
        <p:nvSpPr>
          <p:cNvPr id="4" name="מלבן עם פינה יחידה חתוכה ומעוגלת 3"/>
          <p:cNvSpPr/>
          <p:nvPr/>
        </p:nvSpPr>
        <p:spPr>
          <a:xfrm>
            <a:off x="7308850" y="1916113"/>
            <a:ext cx="1366838" cy="4105275"/>
          </a:xfrm>
          <a:prstGeom prst="snip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5" name="מלבן עם פינה יחידה חתוכה ומעוגלת 4"/>
          <p:cNvSpPr/>
          <p:nvPr/>
        </p:nvSpPr>
        <p:spPr>
          <a:xfrm>
            <a:off x="6011863" y="1916113"/>
            <a:ext cx="1296987" cy="4105275"/>
          </a:xfrm>
          <a:prstGeom prst="snip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6" name="מלבן עם פינה יחידה חתוכה ומעוגלת 5"/>
          <p:cNvSpPr/>
          <p:nvPr/>
        </p:nvSpPr>
        <p:spPr>
          <a:xfrm>
            <a:off x="4716463" y="1916113"/>
            <a:ext cx="1295400" cy="4105275"/>
          </a:xfrm>
          <a:prstGeom prst="snip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en-US" b="1" dirty="0">
              <a:solidFill>
                <a:schemeClr val="tx1">
                  <a:lumMod val="85000"/>
                  <a:lumOff val="15000"/>
                </a:schemeClr>
              </a:solidFill>
            </a:endParaRPr>
          </a:p>
        </p:txBody>
      </p:sp>
      <p:sp>
        <p:nvSpPr>
          <p:cNvPr id="7" name="מלבן עם פינה יחידה חתוכה ומעוגלת 6"/>
          <p:cNvSpPr/>
          <p:nvPr/>
        </p:nvSpPr>
        <p:spPr>
          <a:xfrm>
            <a:off x="3348038" y="1916113"/>
            <a:ext cx="1368425" cy="4105275"/>
          </a:xfrm>
          <a:prstGeom prst="snip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9" name="מלבן עם פינה יחידה חתוכה ומעוגלת 8"/>
          <p:cNvSpPr/>
          <p:nvPr/>
        </p:nvSpPr>
        <p:spPr>
          <a:xfrm>
            <a:off x="1979613" y="1916113"/>
            <a:ext cx="1368425" cy="4105275"/>
          </a:xfrm>
          <a:prstGeom prst="snipRoundRect">
            <a:avLst/>
          </a:prstGeom>
          <a:solidFill>
            <a:schemeClr val="bg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10" name="מלבן עם פינה יחידה חתוכה ומעוגלת 9"/>
          <p:cNvSpPr/>
          <p:nvPr/>
        </p:nvSpPr>
        <p:spPr>
          <a:xfrm>
            <a:off x="611188" y="1916113"/>
            <a:ext cx="1368425" cy="4105275"/>
          </a:xfrm>
          <a:prstGeom prst="snipRoundRect">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defRPr/>
            </a:pPr>
            <a:endParaRPr lang="he-IL"/>
          </a:p>
        </p:txBody>
      </p:sp>
      <p:sp>
        <p:nvSpPr>
          <p:cNvPr id="15" name="TextBox 14"/>
          <p:cNvSpPr txBox="1"/>
          <p:nvPr/>
        </p:nvSpPr>
        <p:spPr>
          <a:xfrm>
            <a:off x="7308850" y="2997200"/>
            <a:ext cx="1366838" cy="1569660"/>
          </a:xfrm>
          <a:prstGeom prst="rect">
            <a:avLst/>
          </a:prstGeom>
          <a:noFill/>
        </p:spPr>
        <p:txBody>
          <a:bodyPr rtlCol="1">
            <a:spAutoFit/>
          </a:bodyPr>
          <a:lstStyle/>
          <a:p>
            <a:pPr algn="ctr">
              <a:defRPr/>
            </a:pPr>
            <a:r>
              <a:rPr lang="he-IL" sz="1600" b="1" spc="-100" dirty="0">
                <a:solidFill>
                  <a:schemeClr val="tx1">
                    <a:lumMod val="85000"/>
                    <a:lumOff val="15000"/>
                  </a:schemeClr>
                </a:solidFill>
                <a:latin typeface="Arial"/>
                <a:cs typeface="Arial"/>
              </a:rPr>
              <a:t>30 שעות בכל שנה</a:t>
            </a:r>
          </a:p>
          <a:p>
            <a:pPr algn="ctr">
              <a:defRPr/>
            </a:pPr>
            <a:r>
              <a:rPr lang="he-IL" sz="1600" b="1" spc="-100" dirty="0">
                <a:solidFill>
                  <a:schemeClr val="tx1">
                    <a:lumMod val="85000"/>
                    <a:lumOff val="15000"/>
                  </a:schemeClr>
                </a:solidFill>
                <a:latin typeface="Arial"/>
                <a:cs typeface="Arial"/>
              </a:rPr>
              <a:t>(י'-י"ב)</a:t>
            </a:r>
          </a:p>
          <a:p>
            <a:pPr algn="ctr">
              <a:defRPr/>
            </a:pPr>
            <a:r>
              <a:rPr lang="he-IL" sz="1600" b="1" dirty="0">
                <a:solidFill>
                  <a:schemeClr val="tx1">
                    <a:lumMod val="85000"/>
                    <a:lumOff val="15000"/>
                  </a:schemeClr>
                </a:solidFill>
              </a:rPr>
              <a:t>כולל הכנה, תכנון, ביצוע, עיבוד וסיכום</a:t>
            </a:r>
            <a:endParaRPr lang="en-US" sz="1600" b="1" dirty="0">
              <a:solidFill>
                <a:schemeClr val="tx1">
                  <a:lumMod val="85000"/>
                  <a:lumOff val="15000"/>
                </a:schemeClr>
              </a:solidFill>
            </a:endParaRPr>
          </a:p>
        </p:txBody>
      </p:sp>
      <p:sp>
        <p:nvSpPr>
          <p:cNvPr id="16" name="TextBox 15"/>
          <p:cNvSpPr txBox="1"/>
          <p:nvPr/>
        </p:nvSpPr>
        <p:spPr>
          <a:xfrm>
            <a:off x="6011863" y="2981325"/>
            <a:ext cx="1296987" cy="1200329"/>
          </a:xfrm>
          <a:prstGeom prst="rect">
            <a:avLst/>
          </a:prstGeom>
          <a:noFill/>
        </p:spPr>
        <p:txBody>
          <a:bodyPr rtlCol="1">
            <a:spAutoFit/>
          </a:bodyPr>
          <a:lstStyle/>
          <a:p>
            <a:pPr algn="ctr">
              <a:defRPr/>
            </a:pPr>
            <a:r>
              <a:rPr lang="he-IL" sz="1800" b="1" spc="-100" dirty="0">
                <a:solidFill>
                  <a:schemeClr val="tx1">
                    <a:lumMod val="85000"/>
                    <a:lumOff val="15000"/>
                  </a:schemeClr>
                </a:solidFill>
                <a:latin typeface="Arial"/>
                <a:cs typeface="Arial"/>
              </a:rPr>
              <a:t>לפחות שלושה תלמידים בקבוצה</a:t>
            </a:r>
            <a:endParaRPr lang="en-US" sz="1800" b="1" dirty="0">
              <a:solidFill>
                <a:schemeClr val="tx1">
                  <a:lumMod val="85000"/>
                  <a:lumOff val="15000"/>
                </a:schemeClr>
              </a:solidFill>
            </a:endParaRPr>
          </a:p>
        </p:txBody>
      </p:sp>
      <p:sp>
        <p:nvSpPr>
          <p:cNvPr id="19" name="TextBox 18"/>
          <p:cNvSpPr txBox="1"/>
          <p:nvPr/>
        </p:nvSpPr>
        <p:spPr>
          <a:xfrm>
            <a:off x="3312844" y="3458974"/>
            <a:ext cx="1368425" cy="646112"/>
          </a:xfrm>
          <a:prstGeom prst="rect">
            <a:avLst/>
          </a:prstGeom>
          <a:noFill/>
        </p:spPr>
        <p:txBody>
          <a:bodyPr rtlCol="1" anchor="b">
            <a:spAutoFit/>
          </a:bodyPr>
          <a:lstStyle/>
          <a:p>
            <a:pPr algn="ctr">
              <a:defRPr/>
            </a:pPr>
            <a:r>
              <a:rPr lang="he-IL" b="1" spc="-100" dirty="0">
                <a:solidFill>
                  <a:schemeClr val="tx1">
                    <a:lumMod val="85000"/>
                    <a:lumOff val="15000"/>
                  </a:schemeClr>
                </a:solidFill>
                <a:latin typeface="Arial"/>
                <a:cs typeface="Arial"/>
              </a:rPr>
              <a:t>יזמות עצמית של התלמידים</a:t>
            </a:r>
            <a:endParaRPr lang="en-US" b="1" dirty="0">
              <a:solidFill>
                <a:schemeClr val="tx1">
                  <a:lumMod val="85000"/>
                  <a:lumOff val="15000"/>
                </a:schemeClr>
              </a:solidFill>
            </a:endParaRPr>
          </a:p>
        </p:txBody>
      </p:sp>
      <p:sp>
        <p:nvSpPr>
          <p:cNvPr id="14349" name="TextBox 20"/>
          <p:cNvSpPr txBox="1">
            <a:spLocks noChangeArrowheads="1"/>
          </p:cNvSpPr>
          <p:nvPr/>
        </p:nvSpPr>
        <p:spPr bwMode="auto">
          <a:xfrm>
            <a:off x="1835150" y="3141663"/>
            <a:ext cx="8651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itchFamily="34" charset="0"/>
              <a:buChar char="•"/>
              <a:defRPr sz="3200">
                <a:solidFill>
                  <a:schemeClr val="tx1"/>
                </a:solidFill>
                <a:latin typeface="Calibri" pitchFamily="34" charset="0"/>
                <a:cs typeface="Arial" pitchFamily="34" charset="0"/>
              </a:defRPr>
            </a:lvl1pPr>
            <a:lvl2pPr marL="742950" indent="-285750" eaLnBrk="0" hangingPunct="0">
              <a:spcBef>
                <a:spcPct val="20000"/>
              </a:spcBef>
              <a:buFont typeface="Arial" pitchFamily="34" charset="0"/>
              <a:buChar char="–"/>
              <a:defRPr sz="2800">
                <a:solidFill>
                  <a:schemeClr val="tx1"/>
                </a:solidFill>
                <a:latin typeface="Calibri" pitchFamily="34" charset="0"/>
                <a:cs typeface="Arial" pitchFamily="34" charset="0"/>
              </a:defRPr>
            </a:lvl2pPr>
            <a:lvl3pPr marL="1143000" indent="-228600" eaLnBrk="0" hangingPunct="0">
              <a:spcBef>
                <a:spcPct val="20000"/>
              </a:spcBef>
              <a:buFont typeface="Arial" pitchFamily="34" charset="0"/>
              <a:buChar char="•"/>
              <a:defRPr sz="2400">
                <a:solidFill>
                  <a:schemeClr val="tx1"/>
                </a:solidFill>
                <a:latin typeface="Calibri" pitchFamily="34" charset="0"/>
                <a:cs typeface="Arial" pitchFamily="34" charset="0"/>
              </a:defRPr>
            </a:lvl3pPr>
            <a:lvl4pPr marL="16002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4pPr>
            <a:lvl5pPr marL="2057400" indent="-228600" eaLnBrk="0" hangingPunct="0">
              <a:spcBef>
                <a:spcPct val="20000"/>
              </a:spcBef>
              <a:buFont typeface="Arial" pitchFamily="34" charset="0"/>
              <a:buChar char="»"/>
              <a:defRPr sz="2000">
                <a:solidFill>
                  <a:schemeClr val="tx1"/>
                </a:solidFill>
                <a:latin typeface="Calibri" pitchFamily="34" charset="0"/>
                <a:cs typeface="Arial"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cs typeface="Arial" pitchFamily="34" charset="0"/>
              </a:defRPr>
            </a:lvl9pPr>
          </a:lstStyle>
          <a:p>
            <a:pPr eaLnBrk="1" hangingPunct="1">
              <a:spcBef>
                <a:spcPct val="0"/>
              </a:spcBef>
              <a:buFontTx/>
              <a:buNone/>
            </a:pPr>
            <a:endParaRPr lang="he-IL" altLang="he-IL" sz="1800">
              <a:latin typeface="Arial" pitchFamily="34" charset="0"/>
            </a:endParaRPr>
          </a:p>
        </p:txBody>
      </p:sp>
      <p:sp>
        <p:nvSpPr>
          <p:cNvPr id="22" name="TextBox 21"/>
          <p:cNvSpPr txBox="1"/>
          <p:nvPr/>
        </p:nvSpPr>
        <p:spPr>
          <a:xfrm>
            <a:off x="601663" y="3027255"/>
            <a:ext cx="1368425" cy="1815882"/>
          </a:xfrm>
          <a:prstGeom prst="rect">
            <a:avLst/>
          </a:prstGeom>
          <a:noFill/>
        </p:spPr>
        <p:txBody>
          <a:bodyPr rtlCol="1">
            <a:spAutoFit/>
          </a:bodyPr>
          <a:lstStyle/>
          <a:p>
            <a:pPr algn="ctr">
              <a:defRPr/>
            </a:pPr>
            <a:r>
              <a:rPr lang="he-IL" sz="1600" b="1" spc="-100" dirty="0">
                <a:solidFill>
                  <a:schemeClr val="tx1">
                    <a:lumMod val="85000"/>
                    <a:lumOff val="15000"/>
                  </a:schemeClr>
                </a:solidFill>
                <a:latin typeface="Arial"/>
                <a:cs typeface="Arial"/>
              </a:rPr>
              <a:t>פעילות </a:t>
            </a:r>
            <a:r>
              <a:rPr lang="he-IL" sz="1600" b="1" dirty="0"/>
              <a:t>שיש בה תרומה חברתית</a:t>
            </a:r>
            <a:r>
              <a:rPr lang="he-IL" sz="1600" b="1" spc="-100" dirty="0">
                <a:solidFill>
                  <a:schemeClr val="tx1">
                    <a:lumMod val="85000"/>
                    <a:lumOff val="15000"/>
                  </a:schemeClr>
                </a:solidFill>
                <a:latin typeface="Arial"/>
                <a:cs typeface="Arial"/>
              </a:rPr>
              <a:t> בתוך בית הספר, בקהילה, ברחבי המדינה או ברשת</a:t>
            </a:r>
            <a:endParaRPr lang="en-US" sz="1600" b="1" dirty="0">
              <a:solidFill>
                <a:schemeClr val="tx1">
                  <a:lumMod val="85000"/>
                  <a:lumOff val="15000"/>
                </a:schemeClr>
              </a:solidFill>
            </a:endParaRPr>
          </a:p>
        </p:txBody>
      </p:sp>
      <p:sp>
        <p:nvSpPr>
          <p:cNvPr id="23" name="TextBox 22"/>
          <p:cNvSpPr txBox="1"/>
          <p:nvPr/>
        </p:nvSpPr>
        <p:spPr>
          <a:xfrm>
            <a:off x="1989138" y="2997200"/>
            <a:ext cx="1368425" cy="1323439"/>
          </a:xfrm>
          <a:prstGeom prst="rect">
            <a:avLst/>
          </a:prstGeom>
          <a:noFill/>
        </p:spPr>
        <p:txBody>
          <a:bodyPr rtlCol="1">
            <a:spAutoFit/>
          </a:bodyPr>
          <a:lstStyle/>
          <a:p>
            <a:pPr algn="ctr">
              <a:defRPr/>
            </a:pPr>
            <a:r>
              <a:rPr lang="he-IL" sz="2000" b="1" spc="-100" dirty="0">
                <a:solidFill>
                  <a:schemeClr val="tx1">
                    <a:lumMod val="85000"/>
                    <a:lumOff val="15000"/>
                  </a:schemeClr>
                </a:solidFill>
                <a:latin typeface="Arial"/>
                <a:cs typeface="Arial"/>
              </a:rPr>
              <a:t>ביצוע לאורך השנה או באירועים חד פעמיים</a:t>
            </a:r>
            <a:endParaRPr lang="en-US" sz="2000" b="1" dirty="0">
              <a:solidFill>
                <a:schemeClr val="tx1">
                  <a:lumMod val="85000"/>
                  <a:lumOff val="15000"/>
                </a:schemeClr>
              </a:solidFill>
            </a:endParaRPr>
          </a:p>
        </p:txBody>
      </p:sp>
      <p:sp>
        <p:nvSpPr>
          <p:cNvPr id="3" name="TextBox 2"/>
          <p:cNvSpPr txBox="1"/>
          <p:nvPr/>
        </p:nvSpPr>
        <p:spPr>
          <a:xfrm>
            <a:off x="4716463" y="2981851"/>
            <a:ext cx="1295399" cy="1169551"/>
          </a:xfrm>
          <a:prstGeom prst="rect">
            <a:avLst/>
          </a:prstGeom>
          <a:noFill/>
        </p:spPr>
        <p:txBody>
          <a:bodyPr wrap="square" rtlCol="1">
            <a:spAutoFit/>
          </a:bodyPr>
          <a:lstStyle/>
          <a:p>
            <a:pPr algn="ctr">
              <a:defRPr/>
            </a:pPr>
            <a:r>
              <a:rPr lang="he-IL" sz="1400" b="1" spc="-100" dirty="0">
                <a:solidFill>
                  <a:schemeClr val="tx1">
                    <a:lumMod val="85000"/>
                    <a:lumOff val="15000"/>
                  </a:schemeClr>
                </a:solidFill>
                <a:latin typeface="Arial"/>
              </a:rPr>
              <a:t>הרכב הקבוצה: מתוך כיתת האם / מכיתות שונות / מבתי ספר שונים</a:t>
            </a:r>
            <a:endParaRPr lang="en-US" sz="1400" b="1" dirty="0">
              <a:solidFill>
                <a:schemeClr val="tx1">
                  <a:lumMod val="85000"/>
                  <a:lumOff val="15000"/>
                </a:schemeClr>
              </a:solidFill>
            </a:endParaRPr>
          </a:p>
        </p:txBody>
      </p:sp>
      <p:sp>
        <p:nvSpPr>
          <p:cNvPr id="17" name="כותרת 1"/>
          <p:cNvSpPr txBox="1">
            <a:spLocks/>
          </p:cNvSpPr>
          <p:nvPr/>
        </p:nvSpPr>
        <p:spPr>
          <a:xfrm>
            <a:off x="1426852" y="620019"/>
            <a:ext cx="6878948" cy="1143000"/>
          </a:xfrm>
          <a:prstGeom prst="rect">
            <a:avLst/>
          </a:prstGeom>
          <a:effectLst/>
        </p:spPr>
        <p:txBody>
          <a:bodyPr vert="horz" wrap="square" lIns="91440" tIns="45720" rIns="91440" bIns="45720" numCol="1" rtlCol="0" anchor="t" anchorCtr="0" compatLnSpc="1">
            <a:prstTxWarp prst="textNoShape">
              <a:avLst/>
            </a:prstTxWarp>
            <a:normAutofit fontScale="60000" lnSpcReduction="20000"/>
          </a:bodyPr>
          <a:lstStyle>
            <a:lvl1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2pPr>
            <a:lvl3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3pPr>
            <a:lvl4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4pPr>
            <a:lvl5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pPr marL="320040" indent="-320040" eaLnBrk="1" fontAlgn="auto" hangingPunct="1">
              <a:spcAft>
                <a:spcPts val="0"/>
              </a:spcAft>
              <a:buClr>
                <a:schemeClr val="accent6">
                  <a:lumMod val="75000"/>
                </a:schemeClr>
              </a:buClr>
              <a:defRPr/>
            </a:pPr>
            <a:r>
              <a:rPr lang="he-IL" dirty="0" smtClean="0"/>
              <a:t>קריטריונים להתנסות מעשית- קבוצתית</a:t>
            </a:r>
            <a:br>
              <a:rPr lang="he-IL" dirty="0" smtClean="0"/>
            </a:br>
            <a:endParaRPr lang="he-IL" dirty="0"/>
          </a:p>
        </p:txBody>
      </p:sp>
    </p:spTree>
    <p:extLst>
      <p:ext uri="{BB962C8B-B14F-4D97-AF65-F5344CB8AC3E}">
        <p14:creationId xmlns:p14="http://schemas.microsoft.com/office/powerpoint/2010/main" val="25353469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9" grpId="0"/>
      <p:bldP spid="22" grpId="0"/>
      <p:bldP spid="23"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79512" y="424526"/>
            <a:ext cx="8229600" cy="990600"/>
          </a:xfrm>
        </p:spPr>
        <p:txBody>
          <a:bodyPr rtlCol="1">
            <a:noAutofit/>
          </a:bodyPr>
          <a:lstStyle/>
          <a:p>
            <a:pPr eaLnBrk="1" fontAlgn="auto" hangingPunct="1">
              <a:spcAft>
                <a:spcPts val="0"/>
              </a:spcAft>
              <a:defRPr/>
            </a:pPr>
            <a:r>
              <a:rPr lang="he-IL" sz="3200" b="1" dirty="0">
                <a:solidFill>
                  <a:schemeClr val="tx2"/>
                </a:solidFill>
                <a:effectLst>
                  <a:outerShdw blurRad="38100" dist="38100" dir="2700000" algn="tl">
                    <a:srgbClr val="000000">
                      <a:alpha val="43137"/>
                    </a:srgbClr>
                  </a:outerShdw>
                </a:effectLst>
                <a:latin typeface="David" panose="020E0502060401010101" pitchFamily="34" charset="-79"/>
                <a:cs typeface="+mn-cs"/>
              </a:rPr>
              <a:t>התהליך החינוכי </a:t>
            </a:r>
            <a:r>
              <a:rPr lang="he-IL" sz="3200" b="1" dirty="0" smtClean="0">
                <a:solidFill>
                  <a:schemeClr val="tx2"/>
                </a:solidFill>
                <a:effectLst>
                  <a:outerShdw blurRad="38100" dist="38100" dir="2700000" algn="tl">
                    <a:srgbClr val="000000">
                      <a:alpha val="43137"/>
                    </a:srgbClr>
                  </a:outerShdw>
                </a:effectLst>
                <a:latin typeface="David" panose="020E0502060401010101" pitchFamily="34" charset="-79"/>
                <a:cs typeface="+mn-cs"/>
              </a:rPr>
              <a:t>להתפתחות אישית ולמעורבות חברתית </a:t>
            </a:r>
            <a:r>
              <a:rPr lang="he-IL" sz="4000" b="1" dirty="0">
                <a:solidFill>
                  <a:schemeClr val="tx2">
                    <a:lumMod val="50000"/>
                  </a:schemeClr>
                </a:solidFill>
                <a:effectLst>
                  <a:outerShdw blurRad="38100" dist="38100" dir="2700000" algn="tl">
                    <a:srgbClr val="000000">
                      <a:alpha val="43137"/>
                    </a:srgbClr>
                  </a:outerShdw>
                </a:effectLst>
                <a:cs typeface="+mn-cs"/>
              </a:rPr>
              <a:t/>
            </a:r>
            <a:br>
              <a:rPr lang="he-IL" sz="4000" b="1" dirty="0">
                <a:solidFill>
                  <a:schemeClr val="tx2">
                    <a:lumMod val="50000"/>
                  </a:schemeClr>
                </a:solidFill>
                <a:effectLst>
                  <a:outerShdw blurRad="38100" dist="38100" dir="2700000" algn="tl">
                    <a:srgbClr val="000000">
                      <a:alpha val="43137"/>
                    </a:srgbClr>
                  </a:outerShdw>
                </a:effectLst>
                <a:cs typeface="+mn-cs"/>
              </a:rPr>
            </a:br>
            <a:endParaRPr lang="he-IL" sz="4000" b="1" dirty="0">
              <a:effectLst>
                <a:outerShdw blurRad="38100" dist="38100" dir="2700000" algn="tl">
                  <a:srgbClr val="000000">
                    <a:alpha val="43137"/>
                  </a:srgbClr>
                </a:outerShdw>
              </a:effectLst>
              <a:cs typeface="+mn-cs"/>
            </a:endParaRPr>
          </a:p>
        </p:txBody>
      </p:sp>
      <p:sp>
        <p:nvSpPr>
          <p:cNvPr id="5" name="TextBox 4"/>
          <p:cNvSpPr txBox="1"/>
          <p:nvPr/>
        </p:nvSpPr>
        <p:spPr>
          <a:xfrm>
            <a:off x="611560" y="424527"/>
            <a:ext cx="8784976" cy="28589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1" anchor="ctr" anchorCtr="0" compatLnSpc="1">
            <a:prstTxWarp prst="textNoShape">
              <a:avLst/>
            </a:prstTxWarp>
            <a:normAutofit fontScale="97500"/>
          </a:bodyPr>
          <a:lstStyle>
            <a:lvl1pPr algn="ctr" eaLnBrk="1" fontAlgn="auto" hangingPunct="1">
              <a:spcAft>
                <a:spcPts val="0"/>
              </a:spcAft>
              <a:defRPr sz="4000" b="1">
                <a:solidFill>
                  <a:schemeClr val="tx2"/>
                </a:solidFill>
                <a:effectLst>
                  <a:outerShdw blurRad="38100" dist="38100" dir="2700000" algn="tl">
                    <a:srgbClr val="000000">
                      <a:alpha val="43137"/>
                    </a:srgbClr>
                  </a:outerShdw>
                </a:effectLst>
                <a:latin typeface="David" panose="020E0502060401010101" pitchFamily="34" charset="-79"/>
                <a:ea typeface="+mj-ea"/>
                <a:cs typeface="+mn-cs"/>
              </a:defRPr>
            </a:lvl1pPr>
            <a:lvl2pPr algn="ctr" eaLnBrk="0" hangingPunct="0">
              <a:defRPr sz="4400">
                <a:latin typeface="Calibri" pitchFamily="34" charset="0"/>
                <a:cs typeface="Times New Roman" pitchFamily="18" charset="0"/>
              </a:defRPr>
            </a:lvl2pPr>
            <a:lvl3pPr algn="ctr" eaLnBrk="0" hangingPunct="0">
              <a:defRPr sz="4400">
                <a:latin typeface="Calibri" pitchFamily="34" charset="0"/>
                <a:cs typeface="Times New Roman" pitchFamily="18" charset="0"/>
              </a:defRPr>
            </a:lvl3pPr>
            <a:lvl4pPr algn="ctr" eaLnBrk="0" hangingPunct="0">
              <a:defRPr sz="4400">
                <a:latin typeface="Calibri" pitchFamily="34" charset="0"/>
                <a:cs typeface="Times New Roman" pitchFamily="18" charset="0"/>
              </a:defRPr>
            </a:lvl4pPr>
            <a:lvl5pPr algn="ctr" eaLnBrk="0" hangingPunct="0">
              <a:defRPr sz="4400">
                <a:latin typeface="Calibri" pitchFamily="34" charset="0"/>
                <a:cs typeface="Times New Roman" pitchFamily="18" charset="0"/>
              </a:defRPr>
            </a:lvl5pPr>
            <a:lvl6pPr marL="457200" algn="ctr" fontAlgn="base">
              <a:spcBef>
                <a:spcPct val="0"/>
              </a:spcBef>
              <a:spcAft>
                <a:spcPct val="0"/>
              </a:spcAft>
              <a:defRPr sz="4400">
                <a:latin typeface="Calibri" pitchFamily="34" charset="0"/>
                <a:cs typeface="Times New Roman" pitchFamily="18" charset="0"/>
              </a:defRPr>
            </a:lvl6pPr>
            <a:lvl7pPr marL="914400" algn="ctr" fontAlgn="base">
              <a:spcBef>
                <a:spcPct val="0"/>
              </a:spcBef>
              <a:spcAft>
                <a:spcPct val="0"/>
              </a:spcAft>
              <a:defRPr sz="4400">
                <a:latin typeface="Calibri" pitchFamily="34" charset="0"/>
                <a:cs typeface="Times New Roman" pitchFamily="18" charset="0"/>
              </a:defRPr>
            </a:lvl7pPr>
            <a:lvl8pPr marL="1371600" algn="ctr" fontAlgn="base">
              <a:spcBef>
                <a:spcPct val="0"/>
              </a:spcBef>
              <a:spcAft>
                <a:spcPct val="0"/>
              </a:spcAft>
              <a:defRPr sz="4400">
                <a:latin typeface="Calibri" pitchFamily="34" charset="0"/>
                <a:cs typeface="Times New Roman" pitchFamily="18" charset="0"/>
              </a:defRPr>
            </a:lvl8pPr>
            <a:lvl9pPr marL="1828800" algn="ctr" fontAlgn="base">
              <a:spcBef>
                <a:spcPct val="0"/>
              </a:spcBef>
              <a:spcAft>
                <a:spcPct val="0"/>
              </a:spcAft>
              <a:defRPr sz="4400">
                <a:latin typeface="Calibri" pitchFamily="34" charset="0"/>
                <a:cs typeface="Times New Roman" pitchFamily="18" charset="0"/>
              </a:defRPr>
            </a:lvl9pPr>
          </a:lstStyle>
          <a:p>
            <a:r>
              <a:rPr lang="he-IL" sz="2400" dirty="0">
                <a:solidFill>
                  <a:schemeClr val="accent1"/>
                </a:solidFill>
                <a:latin typeface="+mj-lt"/>
              </a:rPr>
              <a:t>חלוקת </a:t>
            </a:r>
            <a:r>
              <a:rPr lang="he-IL" sz="2400" dirty="0" smtClean="0">
                <a:solidFill>
                  <a:schemeClr val="accent1"/>
                </a:solidFill>
                <a:latin typeface="+mj-lt"/>
              </a:rPr>
              <a:t>שעות התכנית</a:t>
            </a:r>
            <a:endParaRPr lang="he-IL" sz="2400" dirty="0">
              <a:solidFill>
                <a:schemeClr val="accent1"/>
              </a:solidFill>
              <a:latin typeface="+mj-lt"/>
            </a:endParaRPr>
          </a:p>
        </p:txBody>
      </p:sp>
      <p:sp>
        <p:nvSpPr>
          <p:cNvPr id="6" name="TextBox 5"/>
          <p:cNvSpPr txBox="1"/>
          <p:nvPr/>
        </p:nvSpPr>
        <p:spPr>
          <a:xfrm flipH="1">
            <a:off x="5429308" y="2492896"/>
            <a:ext cx="2023011" cy="461665"/>
          </a:xfrm>
          <a:prstGeom prst="rect">
            <a:avLst/>
          </a:prstGeom>
          <a:solidFill>
            <a:schemeClr val="accent4">
              <a:lumMod val="60000"/>
              <a:lumOff val="40000"/>
              <a:alpha val="26000"/>
            </a:schemeClr>
          </a:solidFill>
          <a:ln>
            <a:solidFill>
              <a:schemeClr val="accent4">
                <a:lumMod val="75000"/>
              </a:schemeClr>
            </a:solidFill>
          </a:ln>
          <a:scene3d>
            <a:camera prst="orthographicFront"/>
            <a:lightRig rig="threePt" dir="t"/>
          </a:scene3d>
          <a:sp3d>
            <a:bevelT w="254000"/>
          </a:sp3d>
        </p:spPr>
        <p:txBody>
          <a:bodyPr wrap="square" rtlCol="1">
            <a:spAutoFit/>
          </a:bodyPr>
          <a:lstStyle>
            <a:defPPr>
              <a:defRPr lang="he-IL"/>
            </a:defPPr>
            <a:lvl1pPr algn="ctr">
              <a:defRPr sz="2400" b="1"/>
            </a:lvl1pPr>
          </a:lstStyle>
          <a:p>
            <a:r>
              <a:rPr lang="he-IL" dirty="0" smtClean="0"/>
              <a:t>שעות עיוניות</a:t>
            </a:r>
            <a:endParaRPr lang="he-IL" dirty="0"/>
          </a:p>
        </p:txBody>
      </p:sp>
      <p:sp>
        <p:nvSpPr>
          <p:cNvPr id="7" name="TextBox 6"/>
          <p:cNvSpPr txBox="1"/>
          <p:nvPr/>
        </p:nvSpPr>
        <p:spPr>
          <a:xfrm flipH="1">
            <a:off x="971600" y="2512073"/>
            <a:ext cx="3528392" cy="461665"/>
          </a:xfrm>
          <a:prstGeom prst="rect">
            <a:avLst/>
          </a:prstGeom>
          <a:solidFill>
            <a:schemeClr val="accent4">
              <a:lumMod val="60000"/>
              <a:lumOff val="40000"/>
              <a:alpha val="26000"/>
            </a:schemeClr>
          </a:solidFill>
          <a:ln>
            <a:solidFill>
              <a:schemeClr val="accent4">
                <a:lumMod val="75000"/>
              </a:schemeClr>
            </a:solidFill>
          </a:ln>
          <a:scene3d>
            <a:camera prst="orthographicFront"/>
            <a:lightRig rig="threePt" dir="t"/>
          </a:scene3d>
          <a:sp3d>
            <a:bevelT w="254000"/>
          </a:sp3d>
        </p:spPr>
        <p:txBody>
          <a:bodyPr wrap="square" rtlCol="1">
            <a:spAutoFit/>
          </a:bodyPr>
          <a:lstStyle>
            <a:defPPr>
              <a:defRPr lang="he-IL"/>
            </a:defPPr>
            <a:lvl1pPr algn="ctr">
              <a:defRPr sz="2400" b="1"/>
            </a:lvl1pPr>
          </a:lstStyle>
          <a:p>
            <a:r>
              <a:rPr lang="he-IL" dirty="0" smtClean="0"/>
              <a:t>שעות מעשיות</a:t>
            </a:r>
            <a:endParaRPr lang="he-IL" dirty="0"/>
          </a:p>
        </p:txBody>
      </p:sp>
      <p:sp>
        <p:nvSpPr>
          <p:cNvPr id="8" name="TextBox 7"/>
          <p:cNvSpPr txBox="1"/>
          <p:nvPr/>
        </p:nvSpPr>
        <p:spPr>
          <a:xfrm>
            <a:off x="7748578" y="3680737"/>
            <a:ext cx="1080120" cy="400110"/>
          </a:xfrm>
          <a:prstGeom prst="rect">
            <a:avLst/>
          </a:prstGeom>
          <a:solidFill>
            <a:schemeClr val="accent6">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r>
              <a:rPr lang="he-IL" sz="2000" dirty="0" smtClean="0"/>
              <a:t>כיתה י'</a:t>
            </a:r>
            <a:endParaRPr lang="he-IL" sz="2000" dirty="0"/>
          </a:p>
        </p:txBody>
      </p:sp>
      <p:sp>
        <p:nvSpPr>
          <p:cNvPr id="9" name="TextBox 8"/>
          <p:cNvSpPr txBox="1"/>
          <p:nvPr/>
        </p:nvSpPr>
        <p:spPr>
          <a:xfrm>
            <a:off x="7744318" y="5765194"/>
            <a:ext cx="1080120" cy="369332"/>
          </a:xfrm>
          <a:prstGeom prst="rect">
            <a:avLst/>
          </a:prstGeom>
          <a:solidFill>
            <a:schemeClr val="tx2">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r>
              <a:rPr lang="he-IL" sz="1800" dirty="0" smtClean="0"/>
              <a:t>כיתה י"ב</a:t>
            </a:r>
            <a:endParaRPr lang="he-IL" sz="1800" dirty="0"/>
          </a:p>
        </p:txBody>
      </p:sp>
      <p:sp>
        <p:nvSpPr>
          <p:cNvPr id="10" name="TextBox 9"/>
          <p:cNvSpPr txBox="1"/>
          <p:nvPr/>
        </p:nvSpPr>
        <p:spPr>
          <a:xfrm>
            <a:off x="7744318" y="4585942"/>
            <a:ext cx="1080120" cy="369332"/>
          </a:xfrm>
          <a:prstGeom prst="rect">
            <a:avLst/>
          </a:prstGeom>
          <a:solidFill>
            <a:schemeClr val="bg2">
              <a:lumMod val="75000"/>
            </a:schemeClr>
          </a:solidFill>
          <a:ln>
            <a:solidFill>
              <a:schemeClr val="tx1"/>
            </a:solidFill>
          </a:ln>
          <a:scene3d>
            <a:camera prst="orthographicFront"/>
            <a:lightRig rig="threePt" dir="t"/>
          </a:scene3d>
          <a:sp3d>
            <a:bevelT w="101600"/>
          </a:sp3d>
        </p:spPr>
        <p:txBody>
          <a:bodyPr wrap="square" rtlCol="1">
            <a:spAutoFit/>
          </a:bodyPr>
          <a:lstStyle/>
          <a:p>
            <a:r>
              <a:rPr lang="he-IL" sz="1800" dirty="0"/>
              <a:t>כיתה</a:t>
            </a:r>
            <a:r>
              <a:rPr lang="he-IL" sz="1800" dirty="0" smtClean="0"/>
              <a:t> י"א</a:t>
            </a:r>
            <a:endParaRPr lang="he-IL" sz="1800" dirty="0"/>
          </a:p>
        </p:txBody>
      </p:sp>
      <p:sp>
        <p:nvSpPr>
          <p:cNvPr id="11" name="TextBox 10"/>
          <p:cNvSpPr txBox="1"/>
          <p:nvPr/>
        </p:nvSpPr>
        <p:spPr>
          <a:xfrm>
            <a:off x="5368054" y="3284984"/>
            <a:ext cx="2160240" cy="1015663"/>
          </a:xfrm>
          <a:prstGeom prst="rect">
            <a:avLst/>
          </a:prstGeom>
          <a:solidFill>
            <a:schemeClr val="accent6">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pPr algn="ctr"/>
            <a:r>
              <a:rPr lang="he-IL" sz="2000" b="1" dirty="0" smtClean="0"/>
              <a:t>סה"כ : 21 ש'</a:t>
            </a:r>
          </a:p>
          <a:p>
            <a:r>
              <a:rPr lang="he-IL" sz="2000" b="1" dirty="0" smtClean="0"/>
              <a:t>6 ש' חינוך + 15 ש' ימי מוקד </a:t>
            </a:r>
            <a:endParaRPr lang="he-IL" sz="2000" b="1" dirty="0"/>
          </a:p>
        </p:txBody>
      </p:sp>
      <p:sp>
        <p:nvSpPr>
          <p:cNvPr id="12" name="TextBox 11"/>
          <p:cNvSpPr txBox="1"/>
          <p:nvPr/>
        </p:nvSpPr>
        <p:spPr>
          <a:xfrm>
            <a:off x="5368054" y="5673442"/>
            <a:ext cx="2160240" cy="707886"/>
          </a:xfrm>
          <a:prstGeom prst="rect">
            <a:avLst/>
          </a:prstGeom>
          <a:solidFill>
            <a:schemeClr val="tx2">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pPr algn="ctr"/>
            <a:r>
              <a:rPr lang="he-IL" sz="2000" b="1" dirty="0" smtClean="0"/>
              <a:t>סה"כ : 4 ש'</a:t>
            </a:r>
          </a:p>
          <a:p>
            <a:pPr algn="ctr"/>
            <a:r>
              <a:rPr lang="he-IL" sz="2000" b="1" dirty="0" smtClean="0"/>
              <a:t>4 ש' ימי מוקד </a:t>
            </a:r>
            <a:endParaRPr lang="he-IL" sz="2000" b="1" dirty="0"/>
          </a:p>
        </p:txBody>
      </p:sp>
      <p:sp>
        <p:nvSpPr>
          <p:cNvPr id="13" name="TextBox 12"/>
          <p:cNvSpPr txBox="1"/>
          <p:nvPr/>
        </p:nvSpPr>
        <p:spPr>
          <a:xfrm>
            <a:off x="5368054" y="4449886"/>
            <a:ext cx="2160240" cy="1015663"/>
          </a:xfrm>
          <a:prstGeom prst="rect">
            <a:avLst/>
          </a:prstGeom>
          <a:solidFill>
            <a:schemeClr val="bg2">
              <a:lumMod val="75000"/>
            </a:schemeClr>
          </a:solidFill>
          <a:ln>
            <a:solidFill>
              <a:schemeClr val="tx1"/>
            </a:solidFill>
          </a:ln>
          <a:scene3d>
            <a:camera prst="orthographicFront"/>
            <a:lightRig rig="threePt" dir="t"/>
          </a:scene3d>
          <a:sp3d>
            <a:bevelT w="101600"/>
          </a:sp3d>
        </p:spPr>
        <p:txBody>
          <a:bodyPr wrap="square" rtlCol="1">
            <a:spAutoFit/>
          </a:bodyPr>
          <a:lstStyle/>
          <a:p>
            <a:pPr algn="ctr"/>
            <a:r>
              <a:rPr lang="he-IL" sz="2000" b="1" dirty="0" smtClean="0"/>
              <a:t>סה"כ : 15 ש'</a:t>
            </a:r>
          </a:p>
          <a:p>
            <a:r>
              <a:rPr lang="he-IL" sz="2000" b="1" dirty="0" smtClean="0"/>
              <a:t>6 ש' חינוך + 9 ש' ימי מוקד </a:t>
            </a:r>
            <a:endParaRPr lang="he-IL" sz="2000" b="1" dirty="0"/>
          </a:p>
        </p:txBody>
      </p:sp>
      <p:sp>
        <p:nvSpPr>
          <p:cNvPr id="14" name="TextBox 13"/>
          <p:cNvSpPr txBox="1"/>
          <p:nvPr/>
        </p:nvSpPr>
        <p:spPr>
          <a:xfrm>
            <a:off x="611560" y="3369186"/>
            <a:ext cx="4180430" cy="646331"/>
          </a:xfrm>
          <a:prstGeom prst="rect">
            <a:avLst/>
          </a:prstGeom>
          <a:solidFill>
            <a:schemeClr val="accent6">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r>
              <a:rPr lang="he-IL" sz="1800" dirty="0" smtClean="0"/>
              <a:t>התנסות מעשית  אישית : </a:t>
            </a:r>
            <a:r>
              <a:rPr lang="he-IL" sz="1800" b="1" dirty="0" smtClean="0"/>
              <a:t>60 ש'</a:t>
            </a:r>
          </a:p>
          <a:p>
            <a:r>
              <a:rPr lang="he-IL" sz="1800" dirty="0" smtClean="0"/>
              <a:t>התנסות מעשית קבוצתית (פרויקט</a:t>
            </a:r>
            <a:r>
              <a:rPr lang="he-IL" sz="1800" b="1" dirty="0" smtClean="0"/>
              <a:t>): 9 ש'</a:t>
            </a:r>
            <a:endParaRPr lang="he-IL" sz="1800" b="1" dirty="0"/>
          </a:p>
        </p:txBody>
      </p:sp>
      <p:sp>
        <p:nvSpPr>
          <p:cNvPr id="15" name="TextBox 14"/>
          <p:cNvSpPr txBox="1"/>
          <p:nvPr/>
        </p:nvSpPr>
        <p:spPr>
          <a:xfrm>
            <a:off x="499299" y="4521314"/>
            <a:ext cx="4320480" cy="677108"/>
          </a:xfrm>
          <a:prstGeom prst="rect">
            <a:avLst/>
          </a:prstGeom>
          <a:solidFill>
            <a:schemeClr val="bg2">
              <a:lumMod val="75000"/>
            </a:schemeClr>
          </a:solidFill>
          <a:ln>
            <a:solidFill>
              <a:schemeClr val="tx1"/>
            </a:solidFill>
          </a:ln>
          <a:scene3d>
            <a:camera prst="orthographicFront"/>
            <a:lightRig rig="threePt" dir="t"/>
          </a:scene3d>
          <a:sp3d>
            <a:bevelT w="101600"/>
          </a:sp3d>
        </p:spPr>
        <p:txBody>
          <a:bodyPr wrap="square" rtlCol="1">
            <a:spAutoFit/>
          </a:bodyPr>
          <a:lstStyle/>
          <a:p>
            <a:r>
              <a:rPr lang="he-IL" sz="1800" dirty="0"/>
              <a:t>התנסות</a:t>
            </a:r>
            <a:r>
              <a:rPr lang="he-IL" sz="1800" dirty="0" smtClean="0"/>
              <a:t> מעשית  אישית : </a:t>
            </a:r>
            <a:r>
              <a:rPr lang="he-IL" sz="1800" b="1" dirty="0" smtClean="0"/>
              <a:t>30 ש'</a:t>
            </a:r>
          </a:p>
          <a:p>
            <a:r>
              <a:rPr lang="he-IL" sz="1800" dirty="0" smtClean="0"/>
              <a:t>התנסות מעשית קבוצתית (פרויקט): </a:t>
            </a:r>
            <a:r>
              <a:rPr lang="he-IL" sz="1800" b="1" dirty="0" smtClean="0"/>
              <a:t>21 ש</a:t>
            </a:r>
            <a:r>
              <a:rPr lang="he-IL" sz="2000" b="1" dirty="0" smtClean="0"/>
              <a:t>'</a:t>
            </a:r>
            <a:endParaRPr lang="he-IL" sz="2000" b="1" dirty="0"/>
          </a:p>
        </p:txBody>
      </p:sp>
      <p:sp>
        <p:nvSpPr>
          <p:cNvPr id="16" name="TextBox 15"/>
          <p:cNvSpPr txBox="1"/>
          <p:nvPr/>
        </p:nvSpPr>
        <p:spPr>
          <a:xfrm>
            <a:off x="499299" y="5673442"/>
            <a:ext cx="4320480" cy="646331"/>
          </a:xfrm>
          <a:prstGeom prst="rect">
            <a:avLst/>
          </a:prstGeom>
          <a:solidFill>
            <a:schemeClr val="tx2">
              <a:lumMod val="40000"/>
              <a:lumOff val="60000"/>
            </a:schemeClr>
          </a:solidFill>
          <a:ln>
            <a:solidFill>
              <a:schemeClr val="tx1"/>
            </a:solidFill>
          </a:ln>
          <a:scene3d>
            <a:camera prst="orthographicFront"/>
            <a:lightRig rig="threePt" dir="t"/>
          </a:scene3d>
          <a:sp3d>
            <a:bevelT w="101600"/>
          </a:sp3d>
        </p:spPr>
        <p:txBody>
          <a:bodyPr wrap="square" rtlCol="1">
            <a:spAutoFit/>
          </a:bodyPr>
          <a:lstStyle/>
          <a:p>
            <a:r>
              <a:rPr lang="he-IL" sz="1800" dirty="0" smtClean="0"/>
              <a:t>התנסות מעשית  אישית :</a:t>
            </a:r>
            <a:r>
              <a:rPr lang="he-IL" sz="1800" b="1" dirty="0" smtClean="0"/>
              <a:t> 0 ש'</a:t>
            </a:r>
          </a:p>
          <a:p>
            <a:r>
              <a:rPr lang="he-IL" sz="1800" dirty="0" smtClean="0"/>
              <a:t>התנסות מעשית קבוצתית (פרויקט): </a:t>
            </a:r>
            <a:r>
              <a:rPr lang="he-IL" sz="1800" b="1" dirty="0" smtClean="0"/>
              <a:t>26 ש'</a:t>
            </a:r>
            <a:endParaRPr lang="he-IL" sz="1800" b="1" dirty="0"/>
          </a:p>
        </p:txBody>
      </p:sp>
    </p:spTree>
    <p:extLst>
      <p:ext uri="{BB962C8B-B14F-4D97-AF65-F5344CB8AC3E}">
        <p14:creationId xmlns:p14="http://schemas.microsoft.com/office/powerpoint/2010/main" val="5189774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animBg="1"/>
      <p:bldP spid="15" grpId="0" animBg="1"/>
      <p:bldP spid="1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0" name="טבלה 19"/>
          <p:cNvGraphicFramePr>
            <a:graphicFrameLocks noGrp="1"/>
          </p:cNvGraphicFramePr>
          <p:nvPr>
            <p:extLst>
              <p:ext uri="{D42A27DB-BD31-4B8C-83A1-F6EECF244321}">
                <p14:modId xmlns:p14="http://schemas.microsoft.com/office/powerpoint/2010/main" val="649435330"/>
              </p:ext>
            </p:extLst>
          </p:nvPr>
        </p:nvGraphicFramePr>
        <p:xfrm>
          <a:off x="1025525" y="376238"/>
          <a:ext cx="7232650" cy="538162"/>
        </p:xfrm>
        <a:graphic>
          <a:graphicData uri="http://schemas.openxmlformats.org/drawingml/2006/table">
            <a:tbl>
              <a:tblPr rtl="1" firstRow="1" firstCol="1" bandRow="1"/>
              <a:tblGrid>
                <a:gridCol w="7232650"/>
              </a:tblGrid>
              <a:tr h="538162">
                <a:tc>
                  <a:txBody>
                    <a:bodyPr/>
                    <a:lstStyle/>
                    <a:p>
                      <a:pPr algn="r" rtl="1">
                        <a:lnSpc>
                          <a:spcPct val="115000"/>
                        </a:lnSpc>
                        <a:spcAft>
                          <a:spcPts val="0"/>
                        </a:spcAft>
                      </a:pPr>
                      <a:endParaRPr lang="en-US" sz="1100" dirty="0">
                        <a:effectLst/>
                        <a:latin typeface="Calibri"/>
                        <a:ea typeface="Calibri"/>
                        <a:cs typeface="Arial"/>
                      </a:endParaRPr>
                    </a:p>
                    <a:p>
                      <a:pPr algn="r" rtl="1"/>
                      <a:r>
                        <a:rPr lang="he-IL" sz="2200" b="1" dirty="0" smtClean="0">
                          <a:effectLst/>
                          <a:latin typeface="Calibri"/>
                          <a:cs typeface="Arial"/>
                        </a:rPr>
                        <a:t>    התפתחות </a:t>
                      </a:r>
                      <a:r>
                        <a:rPr lang="he-IL" sz="2200" b="1" dirty="0">
                          <a:effectLst/>
                          <a:latin typeface="Calibri"/>
                          <a:cs typeface="Arial"/>
                        </a:rPr>
                        <a:t>אישית ומעורבות חברתית –תכנית החובה</a:t>
                      </a:r>
                      <a:r>
                        <a:rPr lang="en-US" sz="1100" dirty="0">
                          <a:effectLst/>
                          <a:latin typeface="Calibri"/>
                        </a:rPr>
                        <a:t> </a:t>
                      </a:r>
                      <a:r>
                        <a:rPr lang="he-IL" sz="1100" dirty="0" smtClean="0">
                          <a:effectLst/>
                          <a:latin typeface="Calibri"/>
                        </a:rPr>
                        <a:t> </a:t>
                      </a:r>
                      <a:r>
                        <a:rPr lang="he-IL" sz="2200" b="1" dirty="0" smtClean="0">
                          <a:effectLst/>
                          <a:latin typeface="Arial" panose="020B0604020202020204" pitchFamily="34" charset="0"/>
                          <a:cs typeface="Arial" panose="020B0604020202020204" pitchFamily="34" charset="0"/>
                        </a:rPr>
                        <a:t>תש"פ</a:t>
                      </a:r>
                      <a:endParaRPr lang="en-US" sz="2200" b="1" dirty="0">
                        <a:effectLst/>
                        <a:latin typeface="Arial" panose="020B0604020202020204" pitchFamily="34" charset="0"/>
                        <a:cs typeface="Arial" panose="020B0604020202020204" pitchFamily="34" charset="0"/>
                      </a:endParaRPr>
                    </a:p>
                  </a:txBody>
                  <a:tcPr marL="68586" marR="68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r>
            </a:tbl>
          </a:graphicData>
        </a:graphic>
      </p:graphicFrame>
      <p:graphicFrame>
        <p:nvGraphicFramePr>
          <p:cNvPr id="21" name="טבלה 20"/>
          <p:cNvGraphicFramePr>
            <a:graphicFrameLocks noGrp="1"/>
          </p:cNvGraphicFramePr>
          <p:nvPr/>
        </p:nvGraphicFramePr>
        <p:xfrm>
          <a:off x="971550" y="1481138"/>
          <a:ext cx="7129463" cy="2606675"/>
        </p:xfrm>
        <a:graphic>
          <a:graphicData uri="http://schemas.openxmlformats.org/drawingml/2006/table">
            <a:tbl>
              <a:tblPr rtl="1" firstRow="1" firstCol="1" bandRow="1"/>
              <a:tblGrid>
                <a:gridCol w="1941565"/>
                <a:gridCol w="1608535"/>
                <a:gridCol w="1796746"/>
                <a:gridCol w="1782617"/>
              </a:tblGrid>
              <a:tr h="968420">
                <a:tc>
                  <a:txBody>
                    <a:bodyPr/>
                    <a:lstStyle/>
                    <a:p>
                      <a:pPr algn="ctr" rtl="1">
                        <a:lnSpc>
                          <a:spcPct val="115000"/>
                        </a:lnSpc>
                        <a:spcAft>
                          <a:spcPts val="0"/>
                        </a:spcAft>
                      </a:pPr>
                      <a:r>
                        <a:rPr lang="he-IL" sz="1500" b="1" u="sng" dirty="0">
                          <a:effectLst/>
                          <a:latin typeface="Calibri"/>
                          <a:ea typeface="Calibri"/>
                          <a:cs typeface="Arial"/>
                        </a:rPr>
                        <a:t>מסגרות פעילות</a:t>
                      </a:r>
                      <a:endParaRPr lang="en-US" sz="900" dirty="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0"/>
                        </a:spcAft>
                      </a:pPr>
                      <a:r>
                        <a:rPr lang="he-IL" sz="1500" b="1" u="sng" dirty="0">
                          <a:effectLst/>
                          <a:latin typeface="Calibri"/>
                          <a:ea typeface="Calibri"/>
                          <a:cs typeface="Arial"/>
                        </a:rPr>
                        <a:t>כיתה י'</a:t>
                      </a:r>
                      <a:endParaRPr lang="en-US" sz="900" dirty="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0"/>
                        </a:spcAft>
                      </a:pPr>
                      <a:r>
                        <a:rPr lang="he-IL" sz="1500" b="1" u="sng">
                          <a:effectLst/>
                          <a:latin typeface="Calibri"/>
                          <a:ea typeface="Calibri"/>
                          <a:cs typeface="Arial"/>
                        </a:rPr>
                        <a:t>כיתה יא'</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0"/>
                        </a:spcAft>
                      </a:pPr>
                      <a:r>
                        <a:rPr lang="he-IL" sz="1500" b="1" u="sng">
                          <a:effectLst/>
                          <a:latin typeface="Calibri"/>
                          <a:ea typeface="Calibri"/>
                          <a:cs typeface="Arial"/>
                        </a:rPr>
                        <a:t>כיתה יב'</a:t>
                      </a:r>
                      <a:endParaRPr lang="en-US" sz="900">
                        <a:effectLst/>
                        <a:latin typeface="Calibri"/>
                        <a:ea typeface="Calibri"/>
                        <a:cs typeface="Arial"/>
                      </a:endParaRPr>
                    </a:p>
                    <a:p>
                      <a:pPr algn="ctr" rtl="1">
                        <a:lnSpc>
                          <a:spcPct val="115000"/>
                        </a:lnSpc>
                        <a:spcAft>
                          <a:spcPts val="0"/>
                        </a:spcAft>
                      </a:pPr>
                      <a:r>
                        <a:rPr lang="he-IL" sz="1500" b="1" u="none" strike="noStrike">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r>
              <a:tr h="256386">
                <a:tc>
                  <a:txBody>
                    <a:bodyPr/>
                    <a:lstStyle/>
                    <a:p>
                      <a:pPr algn="ctr" rtl="1">
                        <a:lnSpc>
                          <a:spcPct val="115000"/>
                        </a:lnSpc>
                        <a:spcAft>
                          <a:spcPts val="0"/>
                        </a:spcAft>
                      </a:pPr>
                      <a:r>
                        <a:rPr lang="he-IL" sz="1200" b="1" u="sng">
                          <a:effectLst/>
                          <a:latin typeface="Calibri"/>
                          <a:ea typeface="Calibri"/>
                          <a:cs typeface="Arial"/>
                        </a:rPr>
                        <a:t>מימד מעשי –זמן תלמיד</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a:txBody>
                    <a:bodyPr/>
                    <a:lstStyle/>
                    <a:p>
                      <a:pPr algn="ctr" rtl="1">
                        <a:lnSpc>
                          <a:spcPct val="115000"/>
                        </a:lnSpc>
                        <a:spcAft>
                          <a:spcPts val="0"/>
                        </a:spcAft>
                      </a:pPr>
                      <a:r>
                        <a:rPr lang="he-IL" sz="1300" b="1">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a:txBody>
                    <a:bodyPr/>
                    <a:lstStyle/>
                    <a:p>
                      <a:pPr algn="ctr" rtl="1">
                        <a:lnSpc>
                          <a:spcPct val="115000"/>
                        </a:lnSpc>
                        <a:spcAft>
                          <a:spcPts val="0"/>
                        </a:spcAft>
                      </a:pPr>
                      <a:r>
                        <a:rPr lang="he-IL" sz="1300" b="1">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c>
                  <a:txBody>
                    <a:bodyPr/>
                    <a:lstStyle/>
                    <a:p>
                      <a:pPr algn="ctr" rtl="1">
                        <a:lnSpc>
                          <a:spcPct val="115000"/>
                        </a:lnSpc>
                        <a:spcAft>
                          <a:spcPts val="0"/>
                        </a:spcAft>
                      </a:pPr>
                      <a:r>
                        <a:rPr lang="he-IL" sz="1300" b="1">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6D9F1"/>
                    </a:solidFill>
                  </a:tcPr>
                </a:tc>
              </a:tr>
              <a:tr h="289700">
                <a:tc>
                  <a:txBody>
                    <a:bodyPr/>
                    <a:lstStyle/>
                    <a:p>
                      <a:pPr algn="ctr" rtl="1">
                        <a:lnSpc>
                          <a:spcPct val="115000"/>
                        </a:lnSpc>
                        <a:spcAft>
                          <a:spcPts val="0"/>
                        </a:spcAft>
                      </a:pPr>
                      <a:r>
                        <a:rPr lang="he-IL" sz="1200" b="1">
                          <a:effectLst/>
                          <a:latin typeface="Calibri"/>
                          <a:ea typeface="Calibri"/>
                          <a:cs typeface="Arial"/>
                        </a:rPr>
                        <a:t>התנסות מעשית אישית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60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30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0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9700">
                <a:tc>
                  <a:txBody>
                    <a:bodyPr/>
                    <a:lstStyle/>
                    <a:p>
                      <a:pPr algn="ctr" rtl="1">
                        <a:lnSpc>
                          <a:spcPct val="115000"/>
                        </a:lnSpc>
                        <a:spcAft>
                          <a:spcPts val="0"/>
                        </a:spcAft>
                      </a:pPr>
                      <a:r>
                        <a:rPr lang="he-IL" sz="1200" b="1" u="sng">
                          <a:effectLst/>
                          <a:latin typeface="Calibri"/>
                          <a:ea typeface="Calibri"/>
                          <a:cs typeface="Arial"/>
                        </a:rPr>
                        <a:t>התנסות מעשית קבוצתית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9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21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26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289700">
                <a:tc>
                  <a:txBody>
                    <a:bodyPr/>
                    <a:lstStyle/>
                    <a:p>
                      <a:pPr algn="ctr" rtl="1">
                        <a:lnSpc>
                          <a:spcPct val="115000"/>
                        </a:lnSpc>
                        <a:spcAft>
                          <a:spcPts val="0"/>
                        </a:spcAft>
                      </a:pPr>
                      <a:r>
                        <a:rPr lang="he-IL" sz="1200" b="1">
                          <a:effectLst/>
                          <a:latin typeface="Calibri"/>
                          <a:ea typeface="Calibri"/>
                          <a:cs typeface="Arial"/>
                        </a:rPr>
                        <a:t>מימד עיוני –זמן מורה-תלמיד</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300" b="1">
                          <a:solidFill>
                            <a:srgbClr val="1F497D"/>
                          </a:solidFill>
                          <a:effectLst/>
                          <a:latin typeface="Calibri"/>
                          <a:ea typeface="Calibri"/>
                          <a:cs typeface="Arial"/>
                        </a:rPr>
                        <a:t> </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r h="512769">
                <a:tc>
                  <a:txBody>
                    <a:bodyPr/>
                    <a:lstStyle/>
                    <a:p>
                      <a:pPr algn="ctr" rtl="1">
                        <a:lnSpc>
                          <a:spcPct val="115000"/>
                        </a:lnSpc>
                        <a:spcAft>
                          <a:spcPts val="0"/>
                        </a:spcAft>
                      </a:pPr>
                      <a:r>
                        <a:rPr lang="he-IL" sz="1300" b="1">
                          <a:effectLst/>
                          <a:latin typeface="Calibri"/>
                          <a:ea typeface="Calibri"/>
                          <a:cs typeface="Arial"/>
                        </a:rPr>
                        <a:t>סמינרים, ימי מוקד,שיעורים בכיתה</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dirty="0">
                          <a:solidFill>
                            <a:srgbClr val="1F497D"/>
                          </a:solidFill>
                          <a:effectLst/>
                          <a:latin typeface="Calibri"/>
                          <a:ea typeface="Calibri"/>
                          <a:cs typeface="Arial"/>
                        </a:rPr>
                        <a:t>21 שעות</a:t>
                      </a:r>
                      <a:endParaRPr lang="en-US" sz="900" dirty="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a:solidFill>
                            <a:srgbClr val="1F497D"/>
                          </a:solidFill>
                          <a:effectLst/>
                          <a:latin typeface="Calibri"/>
                          <a:ea typeface="Calibri"/>
                          <a:cs typeface="Arial"/>
                        </a:rPr>
                        <a:t>15 שעות</a:t>
                      </a:r>
                      <a:endParaRPr lang="en-US" sz="90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0"/>
                        </a:spcAft>
                      </a:pPr>
                      <a:r>
                        <a:rPr lang="he-IL" sz="1500" b="1" dirty="0">
                          <a:solidFill>
                            <a:srgbClr val="1F497D"/>
                          </a:solidFill>
                          <a:effectLst/>
                          <a:latin typeface="Calibri"/>
                          <a:ea typeface="Calibri"/>
                          <a:cs typeface="Arial"/>
                        </a:rPr>
                        <a:t>4 שעות</a:t>
                      </a:r>
                      <a:endParaRPr lang="en-US" sz="900" dirty="0">
                        <a:effectLst/>
                        <a:latin typeface="Calibri"/>
                        <a:ea typeface="Calibri"/>
                        <a:cs typeface="Arial"/>
                      </a:endParaRPr>
                    </a:p>
                  </a:txBody>
                  <a:tcPr marL="56905" marR="56905"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bl>
          </a:graphicData>
        </a:graphic>
      </p:graphicFrame>
      <p:graphicFrame>
        <p:nvGraphicFramePr>
          <p:cNvPr id="22" name="טבלה 21"/>
          <p:cNvGraphicFramePr>
            <a:graphicFrameLocks noGrp="1"/>
          </p:cNvGraphicFramePr>
          <p:nvPr/>
        </p:nvGraphicFramePr>
        <p:xfrm>
          <a:off x="1044575" y="4365625"/>
          <a:ext cx="6911975" cy="385763"/>
        </p:xfrm>
        <a:graphic>
          <a:graphicData uri="http://schemas.openxmlformats.org/drawingml/2006/table">
            <a:tbl>
              <a:tblPr rtl="1" firstRow="1" firstCol="1" bandRow="1"/>
              <a:tblGrid>
                <a:gridCol w="6911975"/>
              </a:tblGrid>
              <a:tr h="385763">
                <a:tc>
                  <a:txBody>
                    <a:bodyPr/>
                    <a:lstStyle/>
                    <a:p>
                      <a:pPr algn="r" rtl="1">
                        <a:lnSpc>
                          <a:spcPct val="115000"/>
                        </a:lnSpc>
                        <a:spcAft>
                          <a:spcPts val="0"/>
                        </a:spcAft>
                      </a:pPr>
                      <a:r>
                        <a:rPr lang="he-IL" sz="2200" b="1" dirty="0">
                          <a:effectLst/>
                          <a:latin typeface="Calibri"/>
                          <a:ea typeface="Calibri"/>
                          <a:cs typeface="Arial"/>
                        </a:rPr>
                        <a:t>התוספת הנדרשת למסלול בגרות חברתית –תכנית הרשות</a:t>
                      </a:r>
                      <a:endParaRPr lang="en-US" sz="1100" dirty="0">
                        <a:effectLst/>
                        <a:latin typeface="Calibri"/>
                        <a:ea typeface="Calibri"/>
                        <a:cs typeface="Arial"/>
                      </a:endParaRPr>
                    </a:p>
                  </a:txBody>
                  <a:tcPr marL="68586" marR="68586"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r>
            </a:tbl>
          </a:graphicData>
        </a:graphic>
      </p:graphicFrame>
      <p:graphicFrame>
        <p:nvGraphicFramePr>
          <p:cNvPr id="23" name="טבלה 22"/>
          <p:cNvGraphicFramePr>
            <a:graphicFrameLocks noGrp="1"/>
          </p:cNvGraphicFramePr>
          <p:nvPr/>
        </p:nvGraphicFramePr>
        <p:xfrm>
          <a:off x="971550" y="4867275"/>
          <a:ext cx="7015163" cy="1414463"/>
        </p:xfrm>
        <a:graphic>
          <a:graphicData uri="http://schemas.openxmlformats.org/drawingml/2006/table">
            <a:tbl>
              <a:tblPr rtl="1" firstRow="1" firstCol="1" bandRow="1"/>
              <a:tblGrid>
                <a:gridCol w="1910437"/>
                <a:gridCol w="1596650"/>
                <a:gridCol w="1754038"/>
                <a:gridCol w="1754038"/>
              </a:tblGrid>
              <a:tr h="262853">
                <a:tc>
                  <a:txBody>
                    <a:bodyPr/>
                    <a:lstStyle/>
                    <a:p>
                      <a:pPr algn="ctr" rtl="1">
                        <a:lnSpc>
                          <a:spcPct val="115000"/>
                        </a:lnSpc>
                        <a:spcAft>
                          <a:spcPts val="1000"/>
                        </a:spcAft>
                      </a:pPr>
                      <a:r>
                        <a:rPr lang="he-IL" sz="1500" b="1" u="sng" dirty="0">
                          <a:effectLst/>
                          <a:latin typeface="Calibri"/>
                          <a:ea typeface="Calibri"/>
                          <a:cs typeface="Arial"/>
                        </a:rPr>
                        <a:t>מסגרות פעילות</a:t>
                      </a:r>
                      <a:endParaRPr lang="en-US" sz="900" dirty="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1000"/>
                        </a:spcAft>
                      </a:pPr>
                      <a:r>
                        <a:rPr lang="he-IL" sz="1500" b="1" u="sng">
                          <a:effectLst/>
                          <a:latin typeface="Calibri"/>
                          <a:ea typeface="Calibri"/>
                          <a:cs typeface="Arial"/>
                        </a:rPr>
                        <a:t>כיתה י'</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1000"/>
                        </a:spcAft>
                      </a:pPr>
                      <a:r>
                        <a:rPr lang="he-IL" sz="1500" b="1" u="sng">
                          <a:effectLst/>
                          <a:latin typeface="Calibri"/>
                          <a:ea typeface="Calibri"/>
                          <a:cs typeface="Arial"/>
                        </a:rPr>
                        <a:t>כיתה יא'</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c>
                  <a:txBody>
                    <a:bodyPr/>
                    <a:lstStyle/>
                    <a:p>
                      <a:pPr algn="ctr" rtl="1">
                        <a:lnSpc>
                          <a:spcPct val="115000"/>
                        </a:lnSpc>
                        <a:spcAft>
                          <a:spcPts val="1000"/>
                        </a:spcAft>
                      </a:pPr>
                      <a:r>
                        <a:rPr lang="he-IL" sz="1500" b="1" u="sng">
                          <a:effectLst/>
                          <a:latin typeface="Calibri"/>
                          <a:ea typeface="Calibri"/>
                          <a:cs typeface="Arial"/>
                        </a:rPr>
                        <a:t>כיתה יב'</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DB3E2"/>
                    </a:solidFill>
                  </a:tcPr>
                </a:tc>
              </a:tr>
              <a:tr h="262853">
                <a:tc>
                  <a:txBody>
                    <a:bodyPr/>
                    <a:lstStyle/>
                    <a:p>
                      <a:pPr algn="ctr" rtl="1">
                        <a:lnSpc>
                          <a:spcPct val="115000"/>
                        </a:lnSpc>
                        <a:spcAft>
                          <a:spcPts val="1000"/>
                        </a:spcAft>
                      </a:pPr>
                      <a:r>
                        <a:rPr lang="he-IL" sz="1500" b="1">
                          <a:effectLst/>
                          <a:latin typeface="Calibri"/>
                          <a:ea typeface="Calibri"/>
                          <a:cs typeface="Arial"/>
                        </a:rPr>
                        <a:t>התנסות מעשית אישית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a:solidFill>
                            <a:srgbClr val="1F497D"/>
                          </a:solidFill>
                          <a:effectLst/>
                          <a:latin typeface="Calibri"/>
                          <a:ea typeface="Calibri"/>
                          <a:cs typeface="Arial"/>
                        </a:rPr>
                        <a:t>0 שעות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a:solidFill>
                            <a:srgbClr val="1F497D"/>
                          </a:solidFill>
                          <a:effectLst/>
                          <a:latin typeface="Calibri"/>
                          <a:ea typeface="Calibri"/>
                          <a:cs typeface="Arial"/>
                        </a:rPr>
                        <a:t>30 שעות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a:solidFill>
                            <a:srgbClr val="1F497D"/>
                          </a:solidFill>
                          <a:effectLst/>
                          <a:latin typeface="Calibri"/>
                          <a:ea typeface="Calibri"/>
                          <a:cs typeface="Arial"/>
                        </a:rPr>
                        <a:t>60 שעות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62853">
                <a:tc>
                  <a:txBody>
                    <a:bodyPr/>
                    <a:lstStyle/>
                    <a:p>
                      <a:pPr algn="ctr" rtl="1">
                        <a:lnSpc>
                          <a:spcPct val="115000"/>
                        </a:lnSpc>
                        <a:spcAft>
                          <a:spcPts val="1000"/>
                        </a:spcAft>
                      </a:pPr>
                      <a:r>
                        <a:rPr lang="he-IL" sz="1500" b="1">
                          <a:effectLst/>
                          <a:latin typeface="Calibri"/>
                          <a:ea typeface="Calibri"/>
                          <a:cs typeface="Arial"/>
                        </a:rPr>
                        <a:t>הכשרה מעשית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a:solidFill>
                            <a:srgbClr val="1F497D"/>
                          </a:solidFill>
                          <a:effectLst/>
                          <a:latin typeface="Calibri"/>
                          <a:ea typeface="Calibri"/>
                          <a:cs typeface="Arial"/>
                        </a:rPr>
                        <a:t>30 שעות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a:solidFill>
                            <a:srgbClr val="1F497D"/>
                          </a:solidFill>
                          <a:effectLst/>
                          <a:latin typeface="Calibri"/>
                          <a:ea typeface="Calibri"/>
                          <a:cs typeface="Arial"/>
                        </a:rPr>
                        <a:t>30 שעות</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rtl="1">
                        <a:lnSpc>
                          <a:spcPct val="115000"/>
                        </a:lnSpc>
                        <a:spcAft>
                          <a:spcPts val="1000"/>
                        </a:spcAft>
                      </a:pPr>
                      <a:r>
                        <a:rPr lang="he-IL" sz="1500" b="1" dirty="0" smtClean="0">
                          <a:solidFill>
                            <a:srgbClr val="1F497D"/>
                          </a:solidFill>
                          <a:effectLst/>
                          <a:latin typeface="Calibri"/>
                          <a:ea typeface="Calibri"/>
                          <a:cs typeface="Arial"/>
                        </a:rPr>
                        <a:t>30 </a:t>
                      </a:r>
                      <a:r>
                        <a:rPr lang="he-IL" sz="1500" b="1" dirty="0">
                          <a:solidFill>
                            <a:srgbClr val="1F497D"/>
                          </a:solidFill>
                          <a:effectLst/>
                          <a:latin typeface="Calibri"/>
                          <a:ea typeface="Calibri"/>
                          <a:cs typeface="Arial"/>
                        </a:rPr>
                        <a:t>שעות</a:t>
                      </a:r>
                      <a:endParaRPr lang="en-US" sz="900" dirty="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625904">
                <a:tc>
                  <a:txBody>
                    <a:bodyPr/>
                    <a:lstStyle/>
                    <a:p>
                      <a:pPr algn="ctr" rtl="1">
                        <a:lnSpc>
                          <a:spcPct val="115000"/>
                        </a:lnSpc>
                        <a:spcAft>
                          <a:spcPts val="1000"/>
                        </a:spcAft>
                      </a:pPr>
                      <a:r>
                        <a:rPr lang="he-IL" sz="1300" b="1" dirty="0">
                          <a:effectLst/>
                          <a:latin typeface="Calibri"/>
                          <a:ea typeface="Calibri"/>
                          <a:cs typeface="Arial"/>
                        </a:rPr>
                        <a:t>פרויקט קבוצתי</a:t>
                      </a:r>
                      <a:endParaRPr lang="en-US" sz="900" dirty="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1000"/>
                        </a:spcAft>
                      </a:pPr>
                      <a:r>
                        <a:rPr lang="he-IL" sz="1300" b="1">
                          <a:effectLst/>
                          <a:latin typeface="Calibri"/>
                          <a:ea typeface="Calibri"/>
                          <a:cs typeface="Arial"/>
                        </a:rPr>
                        <a:t>√</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1000"/>
                        </a:spcAft>
                      </a:pPr>
                      <a:r>
                        <a:rPr lang="he-IL" sz="1300" b="1">
                          <a:effectLst/>
                          <a:latin typeface="Calibri"/>
                          <a:ea typeface="Calibri"/>
                          <a:cs typeface="Arial"/>
                        </a:rPr>
                        <a:t>√</a:t>
                      </a:r>
                      <a:endParaRPr lang="en-US" sz="90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c>
                  <a:txBody>
                    <a:bodyPr/>
                    <a:lstStyle/>
                    <a:p>
                      <a:pPr algn="ctr" rtl="1">
                        <a:lnSpc>
                          <a:spcPct val="115000"/>
                        </a:lnSpc>
                        <a:spcAft>
                          <a:spcPts val="1000"/>
                        </a:spcAft>
                      </a:pPr>
                      <a:r>
                        <a:rPr lang="he-IL" sz="1300" b="1" dirty="0">
                          <a:effectLst/>
                          <a:latin typeface="Calibri"/>
                          <a:ea typeface="Calibri"/>
                          <a:cs typeface="Arial"/>
                        </a:rPr>
                        <a:t>√</a:t>
                      </a:r>
                      <a:endParaRPr lang="en-US" sz="900" dirty="0">
                        <a:effectLst/>
                        <a:latin typeface="Calibri"/>
                        <a:ea typeface="Calibri"/>
                        <a:cs typeface="Arial"/>
                      </a:endParaRPr>
                    </a:p>
                  </a:txBody>
                  <a:tcPr marL="56900" marR="5690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BE5F1"/>
                    </a:solidFill>
                  </a:tcPr>
                </a:tc>
              </a:tr>
            </a:tbl>
          </a:graphicData>
        </a:graphic>
      </p:graphicFrame>
      <p:sp>
        <p:nvSpPr>
          <p:cNvPr id="14414" name="אליפסה 1"/>
          <p:cNvSpPr>
            <a:spLocks noChangeArrowheads="1"/>
          </p:cNvSpPr>
          <p:nvPr/>
        </p:nvSpPr>
        <p:spPr bwMode="auto">
          <a:xfrm>
            <a:off x="7850188" y="1038225"/>
            <a:ext cx="1233487" cy="885825"/>
          </a:xfrm>
          <a:prstGeom prst="ellipse">
            <a:avLst/>
          </a:prstGeom>
          <a:solidFill>
            <a:srgbClr val="4F81BD"/>
          </a:solidFill>
          <a:ln w="25400">
            <a:solidFill>
              <a:srgbClr val="243F60"/>
            </a:solidFill>
            <a:round/>
            <a:headEnd/>
            <a:tailEnd/>
          </a:ln>
        </p:spPr>
        <p:txBody>
          <a:bodyPr anchor="ct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r>
              <a:rPr lang="he-IL" altLang="he-IL" b="1">
                <a:solidFill>
                  <a:schemeClr val="tx1"/>
                </a:solidFill>
                <a:latin typeface="Arial" panose="020B0604020202020204" pitchFamily="34" charset="0"/>
                <a:cs typeface="Arial" panose="020B0604020202020204" pitchFamily="34" charset="0"/>
              </a:rPr>
              <a:t>חובה</a:t>
            </a:r>
          </a:p>
        </p:txBody>
      </p:sp>
      <p:sp>
        <p:nvSpPr>
          <p:cNvPr id="14415" name="אליפסה 3"/>
          <p:cNvSpPr>
            <a:spLocks noChangeArrowheads="1"/>
          </p:cNvSpPr>
          <p:nvPr/>
        </p:nvSpPr>
        <p:spPr bwMode="auto">
          <a:xfrm>
            <a:off x="7850188" y="4478338"/>
            <a:ext cx="1181100" cy="781050"/>
          </a:xfrm>
          <a:prstGeom prst="ellipse">
            <a:avLst/>
          </a:prstGeom>
          <a:solidFill>
            <a:srgbClr val="4F81BD"/>
          </a:solidFill>
          <a:ln w="25400">
            <a:solidFill>
              <a:srgbClr val="243F60"/>
            </a:solidFill>
            <a:round/>
            <a:headEnd/>
            <a:tailEnd/>
          </a:ln>
        </p:spPr>
        <p:txBody>
          <a:bodyPr anchor="ct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r>
              <a:rPr lang="he-IL" altLang="he-IL" sz="2200" b="1">
                <a:solidFill>
                  <a:schemeClr val="tx1"/>
                </a:solidFill>
                <a:latin typeface="Calibri" panose="020F0502020204030204" pitchFamily="34" charset="0"/>
                <a:ea typeface="Calibri" panose="020F0502020204030204" pitchFamily="34" charset="0"/>
                <a:cs typeface="Arial" panose="020B0604020202020204" pitchFamily="34" charset="0"/>
              </a:rPr>
              <a:t>רשות</a:t>
            </a:r>
            <a:endParaRPr lang="he-IL" altLang="he-IL">
              <a:solidFill>
                <a:schemeClr val="tx1"/>
              </a:solidFill>
              <a:ea typeface="Calibri" panose="020F0502020204030204" pitchFamily="34" charset="0"/>
              <a:cs typeface="Times New Roman" panose="02020603050405020304" pitchFamily="18" charset="0"/>
            </a:endParaRPr>
          </a:p>
        </p:txBody>
      </p:sp>
      <p:sp>
        <p:nvSpPr>
          <p:cNvPr id="14416" name="Rectangle 16"/>
          <p:cNvSpPr>
            <a:spLocks noChangeArrowheads="1"/>
          </p:cNvSpPr>
          <p:nvPr/>
        </p:nvSpPr>
        <p:spPr bwMode="auto">
          <a:xfrm>
            <a:off x="295275" y="188913"/>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endParaRPr lang="he-IL" altLang="he-IL">
              <a:solidFill>
                <a:schemeClr val="tx1"/>
              </a:solidFill>
            </a:endParaRPr>
          </a:p>
        </p:txBody>
      </p:sp>
      <p:sp>
        <p:nvSpPr>
          <p:cNvPr id="14417" name="Rectangle 18"/>
          <p:cNvSpPr>
            <a:spLocks noChangeArrowheads="1"/>
          </p:cNvSpPr>
          <p:nvPr/>
        </p:nvSpPr>
        <p:spPr bwMode="auto">
          <a:xfrm>
            <a:off x="457200" y="3983038"/>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algn="r" eaLnBrk="1" hangingPunct="1"/>
            <a:endParaRPr lang="he-IL" altLang="he-IL">
              <a:solidFill>
                <a:schemeClr val="tx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מציין מיקום תוכן 2"/>
          <p:cNvSpPr>
            <a:spLocks noGrp="1"/>
          </p:cNvSpPr>
          <p:nvPr>
            <p:ph idx="4294967295"/>
          </p:nvPr>
        </p:nvSpPr>
        <p:spPr>
          <a:xfrm>
            <a:off x="611188" y="1557338"/>
            <a:ext cx="8229600" cy="4387850"/>
          </a:xfrm>
        </p:spPr>
        <p:txBody>
          <a:bodyPr rtlCol="0">
            <a:normAutofit fontScale="92500" lnSpcReduction="20000"/>
          </a:bodyPr>
          <a:lstStyle/>
          <a:p>
            <a:pPr indent="-182880" eaLnBrk="1" fontAlgn="auto" hangingPunct="1">
              <a:buClr>
                <a:schemeClr val="accent6">
                  <a:lumMod val="75000"/>
                </a:schemeClr>
              </a:buClr>
              <a:defRPr/>
            </a:pPr>
            <a:r>
              <a:rPr lang="he-IL" b="1" dirty="0" smtClean="0">
                <a:solidFill>
                  <a:schemeClr val="tx1">
                    <a:lumMod val="75000"/>
                    <a:lumOff val="25000"/>
                  </a:schemeClr>
                </a:solidFill>
              </a:rPr>
              <a:t>הערכת התלמיד תעשה על ידי המחנך ,בשיתוף ממ"צ הכיתה ,בסיום כל שנה על בסיס הנתונים שיתקבלו: -</a:t>
            </a: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א. </a:t>
            </a:r>
            <a:r>
              <a:rPr lang="he-IL" b="1" dirty="0" smtClean="0">
                <a:solidFill>
                  <a:schemeClr val="tx1">
                    <a:lumMod val="75000"/>
                    <a:lumOff val="25000"/>
                  </a:schemeClr>
                </a:solidFill>
              </a:rPr>
              <a:t>ממקום ההתנסות: יעביר למחנך, בסוף שנת הפעילות, בהתאם לנוהל ההסדרה:</a:t>
            </a:r>
          </a:p>
          <a:p>
            <a:pPr indent="-182880" eaLnBrk="1" fontAlgn="auto" hangingPunct="1">
              <a:buClr>
                <a:schemeClr val="accent6">
                  <a:lumMod val="75000"/>
                </a:schemeClr>
              </a:buClr>
              <a:defRPr/>
            </a:pPr>
            <a:r>
              <a:rPr lang="he-IL" dirty="0" smtClean="0">
                <a:solidFill>
                  <a:schemeClr val="tx1">
                    <a:lumMod val="75000"/>
                    <a:lumOff val="25000"/>
                  </a:schemeClr>
                </a:solidFill>
              </a:rPr>
              <a:t> אישור על היקף הנוכחות.</a:t>
            </a:r>
          </a:p>
          <a:p>
            <a:pPr indent="-182880" eaLnBrk="1" fontAlgn="auto" hangingPunct="1">
              <a:buClr>
                <a:schemeClr val="accent6">
                  <a:lumMod val="75000"/>
                </a:schemeClr>
              </a:buClr>
              <a:defRPr/>
            </a:pPr>
            <a:r>
              <a:rPr lang="he-IL" dirty="0" smtClean="0">
                <a:solidFill>
                  <a:schemeClr val="tx1">
                    <a:lumMod val="75000"/>
                    <a:lumOff val="25000"/>
                  </a:schemeClr>
                </a:solidFill>
              </a:rPr>
              <a:t> חוות דעת על איכות הביצוע.</a:t>
            </a: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ב. </a:t>
            </a:r>
            <a:r>
              <a:rPr lang="he-IL" b="1" dirty="0">
                <a:solidFill>
                  <a:schemeClr val="tx1">
                    <a:lumMod val="75000"/>
                    <a:lumOff val="25000"/>
                  </a:schemeClr>
                </a:solidFill>
              </a:rPr>
              <a:t>מ</a:t>
            </a:r>
            <a:r>
              <a:rPr lang="he-IL" b="1" dirty="0" smtClean="0">
                <a:solidFill>
                  <a:schemeClr val="tx1">
                    <a:lumMod val="75000"/>
                    <a:lumOff val="25000"/>
                  </a:schemeClr>
                </a:solidFill>
              </a:rPr>
              <a:t>התלמיד: ימסור למחנך בסוף שנת הפעילות:</a:t>
            </a:r>
          </a:p>
          <a:p>
            <a:pPr indent="-182880" eaLnBrk="1" fontAlgn="auto" hangingPunct="1">
              <a:buClr>
                <a:schemeClr val="accent6">
                  <a:lumMod val="75000"/>
                </a:schemeClr>
              </a:buClr>
              <a:defRPr/>
            </a:pPr>
            <a:r>
              <a:rPr lang="he-IL" dirty="0" smtClean="0">
                <a:solidFill>
                  <a:schemeClr val="tx1">
                    <a:lumMod val="75000"/>
                    <a:lumOff val="25000"/>
                  </a:schemeClr>
                </a:solidFill>
              </a:rPr>
              <a:t> שאלון הערכה עצמית.</a:t>
            </a:r>
          </a:p>
          <a:p>
            <a:pPr indent="-182880" eaLnBrk="1" fontAlgn="auto" hangingPunct="1">
              <a:buClr>
                <a:schemeClr val="accent6">
                  <a:lumMod val="75000"/>
                </a:schemeClr>
              </a:buClr>
              <a:defRPr/>
            </a:pPr>
            <a:r>
              <a:rPr lang="he-IL" dirty="0" smtClean="0">
                <a:solidFill>
                  <a:schemeClr val="tx1">
                    <a:lumMod val="75000"/>
                    <a:lumOff val="25000"/>
                  </a:schemeClr>
                </a:solidFill>
              </a:rPr>
              <a:t>סיכום רפלקטיבי על אודות ההתנסות (בהיקף של כשני עמודים).</a:t>
            </a: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ג. </a:t>
            </a:r>
            <a:r>
              <a:rPr lang="he-IL" b="1" dirty="0" smtClean="0">
                <a:solidFill>
                  <a:schemeClr val="tx1">
                    <a:lumMod val="75000"/>
                    <a:lumOff val="25000"/>
                  </a:schemeClr>
                </a:solidFill>
              </a:rPr>
              <a:t>מהצוות החינוכי המלווה: יעביר למחנך המלצה לציון.</a:t>
            </a:r>
          </a:p>
          <a:p>
            <a:pPr indent="-182880" eaLnBrk="1" fontAlgn="auto" hangingPunct="1">
              <a:buClr>
                <a:schemeClr val="accent6">
                  <a:lumMod val="75000"/>
                </a:schemeClr>
              </a:buClr>
              <a:defRPr/>
            </a:pPr>
            <a:r>
              <a:rPr lang="he-IL" dirty="0" smtClean="0">
                <a:solidFill>
                  <a:schemeClr val="tx1">
                    <a:lumMod val="75000"/>
                    <a:lumOff val="25000"/>
                  </a:schemeClr>
                </a:solidFill>
              </a:rPr>
              <a:t>הציון יינתן במדרג של מספר רמות: מ"לא עמד במשימה" עד "עמד במשימה בהצטיינות"</a:t>
            </a:r>
          </a:p>
          <a:p>
            <a:pPr indent="-182880" eaLnBrk="1" fontAlgn="auto" hangingPunct="1">
              <a:buClr>
                <a:schemeClr val="accent6">
                  <a:lumMod val="75000"/>
                </a:schemeClr>
              </a:buClr>
              <a:buFont typeface="Georgia" panose="02040502050405020303" pitchFamily="18" charset="0"/>
              <a:buNone/>
              <a:defRPr/>
            </a:pPr>
            <a:r>
              <a:rPr lang="he-IL" dirty="0" smtClean="0">
                <a:solidFill>
                  <a:schemeClr val="tx1">
                    <a:lumMod val="75000"/>
                    <a:lumOff val="25000"/>
                  </a:schemeClr>
                </a:solidFill>
              </a:rPr>
              <a:t>   (כחלופה להערכה שניתנה עד כה ל"מחויבות אישית")</a:t>
            </a:r>
          </a:p>
          <a:p>
            <a:pPr indent="-182880" eaLnBrk="1" fontAlgn="auto" hangingPunct="1">
              <a:buClr>
                <a:schemeClr val="accent6">
                  <a:lumMod val="75000"/>
                </a:schemeClr>
              </a:buClr>
              <a:defRPr/>
            </a:pPr>
            <a:endParaRPr lang="he-IL" dirty="0">
              <a:solidFill>
                <a:schemeClr val="tx1">
                  <a:lumMod val="75000"/>
                  <a:lumOff val="25000"/>
                </a:schemeClr>
              </a:solidFill>
            </a:endParaRPr>
          </a:p>
        </p:txBody>
      </p:sp>
      <p:sp>
        <p:nvSpPr>
          <p:cNvPr id="5" name="כותרת 1"/>
          <p:cNvSpPr txBox="1">
            <a:spLocks/>
          </p:cNvSpPr>
          <p:nvPr/>
        </p:nvSpPr>
        <p:spPr>
          <a:xfrm>
            <a:off x="487860" y="87313"/>
            <a:ext cx="8352928" cy="1470025"/>
          </a:xfrm>
          <a:prstGeom prst="rect">
            <a:avLst/>
          </a:prstGeom>
          <a:effectLst/>
        </p:spPr>
        <p:txBody>
          <a:bodyPr vert="horz" wrap="square" lIns="91440" tIns="45720" rIns="91440" bIns="45720" numCol="1" anchor="t" anchorCtr="0" compatLnSpc="1">
            <a:prstTxWarp prst="textNoShape">
              <a:avLst/>
            </a:prstTxWarp>
            <a:normAutofit fontScale="75000" lnSpcReduction="20000"/>
          </a:bodyPr>
          <a:lstStyle>
            <a:lvl1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2pPr>
            <a:lvl3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3pPr>
            <a:lvl4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4pPr>
            <a:lvl5pPr marL="319088" indent="-319088" algn="r" rtl="1"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itchFamily="34" charset="0"/>
                <a:cs typeface="Gisha" pitchFamily="34" charset="-79"/>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a:lstStyle>
          <a:p>
            <a:r>
              <a:rPr lang="he-IL" dirty="0" smtClean="0"/>
              <a:t>קריטריונים להערכת התלמיד</a:t>
            </a:r>
            <a:br>
              <a:rPr lang="he-IL" dirty="0" smtClean="0"/>
            </a:br>
            <a:r>
              <a:rPr lang="he-IL" dirty="0" smtClean="0"/>
              <a:t> בהתפתחות אישית ומעורבות חברתית </a:t>
            </a:r>
            <a:endParaRPr lang="he-IL" dirty="0"/>
          </a:p>
        </p:txBody>
      </p:sp>
    </p:spTree>
    <p:extLst>
      <p:ext uri="{BB962C8B-B14F-4D97-AF65-F5344CB8AC3E}">
        <p14:creationId xmlns:p14="http://schemas.microsoft.com/office/powerpoint/2010/main" val="276403217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מציין מיקום תוכן 3"/>
          <p:cNvGraphicFramePr>
            <a:graphicFrameLocks/>
          </p:cNvGraphicFramePr>
          <p:nvPr>
            <p:extLst>
              <p:ext uri="{D42A27DB-BD31-4B8C-83A1-F6EECF244321}">
                <p14:modId xmlns:p14="http://schemas.microsoft.com/office/powerpoint/2010/main" val="3328953810"/>
              </p:ext>
            </p:extLst>
          </p:nvPr>
        </p:nvGraphicFramePr>
        <p:xfrm>
          <a:off x="0" y="829914"/>
          <a:ext cx="9117355" cy="6190893"/>
        </p:xfrm>
        <a:graphic>
          <a:graphicData uri="http://schemas.openxmlformats.org/drawingml/2006/table">
            <a:tbl>
              <a:tblPr rtl="1">
                <a:effectLst>
                  <a:outerShdw blurRad="50800" dist="38100" dir="2700000" algn="tl" rotWithShape="0">
                    <a:prstClr val="black">
                      <a:alpha val="40000"/>
                    </a:prstClr>
                  </a:outerShdw>
                </a:effectLst>
                <a:tableStyleId>{5940675A-B579-460E-94D1-54222C63F5DA}</a:tableStyleId>
              </a:tblPr>
              <a:tblGrid>
                <a:gridCol w="3049419"/>
                <a:gridCol w="2014529"/>
                <a:gridCol w="2007563"/>
                <a:gridCol w="2045844"/>
              </a:tblGrid>
              <a:tr h="548845">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en-US" altLang="he-IL" sz="1600" u="none" strike="noStrike" cap="none" normalizeH="0" baseline="0" dirty="0" smtClean="0">
                          <a:ln>
                            <a:noFill/>
                          </a:ln>
                          <a:solidFill>
                            <a:schemeClr val="bg1"/>
                          </a:solidFill>
                          <a:effectLst/>
                        </a:rPr>
                        <a:t> </a:t>
                      </a:r>
                      <a:r>
                        <a:rPr kumimoji="0" lang="he-IL" altLang="he-IL" sz="1600" b="1" u="none" strike="noStrike" cap="none" normalizeH="0" baseline="0" dirty="0" smtClean="0">
                          <a:ln>
                            <a:noFill/>
                          </a:ln>
                          <a:solidFill>
                            <a:schemeClr val="bg1"/>
                          </a:solidFill>
                          <a:effectLst/>
                        </a:rPr>
                        <a:t>מסגרות פעילות</a:t>
                      </a:r>
                      <a:endParaRPr kumimoji="0" lang="en-US" altLang="he-IL" sz="1600" b="1" i="0" u="none" strike="noStrike" cap="none" normalizeH="0" baseline="0" dirty="0" smtClean="0">
                        <a:ln>
                          <a:noFill/>
                        </a:ln>
                        <a:solidFill>
                          <a:schemeClr val="bg1"/>
                        </a:solidFill>
                        <a:effectLst/>
                        <a:latin typeface="Calibri" pitchFamily="34" charset="0"/>
                        <a:cs typeface="Calibri" pitchFamily="34" charset="0"/>
                      </a:endParaRPr>
                    </a:p>
                  </a:txBody>
                  <a:tcPr marL="68580" marR="68580" marT="0" marB="0" horzOverflow="overflow">
                    <a:solidFill>
                      <a:schemeClr val="accent1">
                        <a:lumMod val="5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כתה י' -</a:t>
                      </a:r>
                      <a:endParaRPr kumimoji="0" lang="en-US" altLang="he-IL" sz="1600" b="1" u="none" strike="noStrike" cap="none" normalizeH="0" baseline="0" dirty="0" smtClean="0">
                        <a:ln>
                          <a:noFill/>
                        </a:ln>
                        <a:solidFill>
                          <a:schemeClr val="bg1"/>
                        </a:solidFill>
                        <a:effectLst/>
                      </a:endParaRPr>
                    </a:p>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אני והקהילה </a:t>
                      </a:r>
                      <a:endParaRPr kumimoji="0" lang="en-US" altLang="he-IL" sz="1600" b="1" i="0" u="none" strike="noStrike" cap="none" normalizeH="0" baseline="0" dirty="0" smtClean="0">
                        <a:ln>
                          <a:noFill/>
                        </a:ln>
                        <a:solidFill>
                          <a:schemeClr val="bg1"/>
                        </a:solidFill>
                        <a:effectLst/>
                        <a:latin typeface="Calibri" pitchFamily="34" charset="0"/>
                        <a:cs typeface="Calibri" pitchFamily="34" charset="0"/>
                      </a:endParaRPr>
                    </a:p>
                  </a:txBody>
                  <a:tcPr marL="68580" marR="68580" marT="0" marB="0" horzOverflow="overflow">
                    <a:solidFill>
                      <a:schemeClr val="accent1">
                        <a:lumMod val="5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כתה י"א -</a:t>
                      </a:r>
                      <a:endParaRPr kumimoji="0" lang="en-US" altLang="he-IL" sz="1600" b="1" u="none" strike="noStrike" cap="none" normalizeH="0" baseline="0" dirty="0" smtClean="0">
                        <a:ln>
                          <a:noFill/>
                        </a:ln>
                        <a:solidFill>
                          <a:schemeClr val="bg1"/>
                        </a:solidFill>
                        <a:effectLst/>
                      </a:endParaRPr>
                    </a:p>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אני והחברה</a:t>
                      </a:r>
                      <a:endParaRPr kumimoji="0" lang="en-US" altLang="he-IL" sz="1600" b="1" i="0" u="none" strike="noStrike" cap="none" normalizeH="0" baseline="0" dirty="0" smtClean="0">
                        <a:ln>
                          <a:noFill/>
                        </a:ln>
                        <a:solidFill>
                          <a:schemeClr val="bg1"/>
                        </a:solidFill>
                        <a:effectLst/>
                        <a:latin typeface="Calibri" pitchFamily="34" charset="0"/>
                        <a:cs typeface="Calibri" pitchFamily="34" charset="0"/>
                      </a:endParaRPr>
                    </a:p>
                  </a:txBody>
                  <a:tcPr marL="68580" marR="68580" marT="0" marB="0" horzOverflow="overflow">
                    <a:solidFill>
                      <a:schemeClr val="accent1">
                        <a:lumMod val="5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כתה י"ב -</a:t>
                      </a:r>
                      <a:endParaRPr kumimoji="0" lang="en-US" altLang="he-IL" sz="1600" b="1" u="none" strike="noStrike" cap="none" normalizeH="0" baseline="0" dirty="0" smtClean="0">
                        <a:ln>
                          <a:noFill/>
                        </a:ln>
                        <a:solidFill>
                          <a:schemeClr val="bg1"/>
                        </a:solidFill>
                        <a:effectLst/>
                      </a:endParaRPr>
                    </a:p>
                    <a:p>
                      <a:pPr marL="0" marR="0" lvl="0" indent="0" algn="r" defTabSz="914400" rtl="1" eaLnBrk="1" fontAlgn="base" latinLnBrk="0" hangingPunct="1">
                        <a:lnSpc>
                          <a:spcPct val="115000"/>
                        </a:lnSpc>
                        <a:spcBef>
                          <a:spcPct val="0"/>
                        </a:spcBef>
                        <a:spcAft>
                          <a:spcPct val="0"/>
                        </a:spcAft>
                        <a:buClrTx/>
                        <a:buSzTx/>
                        <a:buFontTx/>
                        <a:buNone/>
                        <a:tabLst/>
                      </a:pPr>
                      <a:r>
                        <a:rPr kumimoji="0" lang="he-IL" altLang="he-IL" sz="1600" b="1" u="none" strike="noStrike" cap="none" normalizeH="0" baseline="0" dirty="0" smtClean="0">
                          <a:ln>
                            <a:noFill/>
                          </a:ln>
                          <a:solidFill>
                            <a:schemeClr val="bg1"/>
                          </a:solidFill>
                          <a:effectLst/>
                        </a:rPr>
                        <a:t>אני והמדינה</a:t>
                      </a:r>
                      <a:endParaRPr kumimoji="0" lang="en-US" altLang="he-IL" sz="1600" b="1" i="0" u="none" strike="noStrike" cap="none" normalizeH="0" baseline="0" dirty="0" smtClean="0">
                        <a:ln>
                          <a:noFill/>
                        </a:ln>
                        <a:solidFill>
                          <a:schemeClr val="bg1"/>
                        </a:solidFill>
                        <a:effectLst/>
                        <a:latin typeface="Calibri" pitchFamily="34" charset="0"/>
                        <a:cs typeface="Calibri" pitchFamily="34" charset="0"/>
                      </a:endParaRPr>
                    </a:p>
                  </a:txBody>
                  <a:tcPr marL="68580" marR="68580" marT="0" marB="0" horzOverflow="overflow">
                    <a:solidFill>
                      <a:schemeClr val="accent1">
                        <a:lumMod val="50000"/>
                      </a:schemeClr>
                    </a:solidFill>
                  </a:tcPr>
                </a:tc>
              </a:tr>
              <a:tr h="308725">
                <a:tc>
                  <a:txBody>
                    <a:bodyPr/>
                    <a:lstStyle/>
                    <a:p>
                      <a:pPr marL="0" marR="0" lvl="0" indent="0" algn="r" defTabSz="914400" rtl="1" eaLnBrk="1" fontAlgn="base" latinLnBrk="0" hangingPunct="1">
                        <a:lnSpc>
                          <a:spcPct val="115000"/>
                        </a:lnSpc>
                        <a:spcBef>
                          <a:spcPct val="0"/>
                        </a:spcBef>
                        <a:spcAft>
                          <a:spcPts val="1000"/>
                        </a:spcAft>
                        <a:buClrTx/>
                        <a:buSzTx/>
                        <a:buFont typeface="+mj-lt"/>
                        <a:buNone/>
                        <a:tabLst/>
                      </a:pPr>
                      <a:r>
                        <a:rPr kumimoji="0" lang="he-IL" altLang="he-IL" sz="1800" b="1" u="none" strike="noStrike" cap="none" normalizeH="0" baseline="0" dirty="0" smtClean="0">
                          <a:ln>
                            <a:noFill/>
                          </a:ln>
                          <a:solidFill>
                            <a:schemeClr val="tx1"/>
                          </a:solidFill>
                          <a:effectLst/>
                        </a:rPr>
                        <a:t>מימד מעשי- זמן תלמיד</a:t>
                      </a:r>
                      <a:endParaRPr kumimoji="0" lang="en-US" altLang="he-IL" sz="1800" b="1" i="0" u="none" strike="noStrike" cap="none" normalizeH="0" baseline="0" dirty="0" smtClean="0">
                        <a:ln>
                          <a:noFill/>
                        </a:ln>
                        <a:solidFill>
                          <a:schemeClr val="tx1"/>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endParaRPr kumimoji="0" lang="en-US" altLang="he-IL" sz="1600" b="0" i="0" u="none" strike="noStrike" cap="none" normalizeH="0" baseline="0" dirty="0" smtClean="0">
                        <a:ln>
                          <a:noFill/>
                        </a:ln>
                        <a:solidFill>
                          <a:srgbClr val="000000"/>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endParaRPr kumimoji="0" lang="en-US" altLang="he-IL" sz="1600" b="0" i="0" u="none" strike="noStrike" cap="none" normalizeH="0" baseline="0" smtClean="0">
                        <a:ln>
                          <a:noFill/>
                        </a:ln>
                        <a:solidFill>
                          <a:srgbClr val="000000"/>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15000"/>
                        </a:lnSpc>
                        <a:spcBef>
                          <a:spcPct val="0"/>
                        </a:spcBef>
                        <a:spcAft>
                          <a:spcPts val="1000"/>
                        </a:spcAft>
                        <a:buClrTx/>
                        <a:buSzTx/>
                        <a:buFontTx/>
                        <a:buNone/>
                        <a:tabLst/>
                      </a:pPr>
                      <a:endParaRPr kumimoji="0" lang="en-US"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bg2">
                        <a:lumMod val="90000"/>
                      </a:schemeClr>
                    </a:solidFill>
                  </a:tcPr>
                </a:tc>
              </a:tr>
              <a:tr h="444481">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 typeface="+mj-lt"/>
                        <a:buNone/>
                        <a:tabLst/>
                      </a:pPr>
                      <a:r>
                        <a:rPr kumimoji="0" lang="he-IL" altLang="he-IL" sz="1600" b="1" u="none" strike="noStrike" cap="none" normalizeH="0" baseline="0" dirty="0" smtClean="0">
                          <a:ln>
                            <a:noFill/>
                          </a:ln>
                          <a:solidFill>
                            <a:schemeClr val="tx2">
                              <a:lumMod val="50000"/>
                            </a:schemeClr>
                          </a:solidFill>
                          <a:effectLst/>
                        </a:rPr>
                        <a:t>התנסות מעשית אישית</a:t>
                      </a:r>
                      <a:endParaRPr kumimoji="0" lang="en-US" altLang="he-IL" sz="1600" b="1" i="0" u="none" strike="noStrike" cap="none" normalizeH="0" baseline="0" dirty="0" smtClean="0">
                        <a:ln>
                          <a:noFill/>
                        </a:ln>
                        <a:solidFill>
                          <a:schemeClr val="tx2">
                            <a:lumMod val="50000"/>
                          </a:schemeClr>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he-IL" altLang="he-IL" sz="1600" b="1" u="none" strike="noStrike" cap="none" normalizeH="0" baseline="0" dirty="0" smtClean="0">
                          <a:ln>
                            <a:noFill/>
                          </a:ln>
                          <a:solidFill>
                            <a:schemeClr val="accent2">
                              <a:lumMod val="50000"/>
                            </a:schemeClr>
                          </a:solidFill>
                          <a:effectLst/>
                        </a:rPr>
                        <a:t>60 שעות </a:t>
                      </a:r>
                      <a:endParaRPr kumimoji="0" lang="en-US" altLang="he-IL" sz="1600" b="1" i="0" u="none" strike="noStrike" cap="none" normalizeH="0" baseline="0" dirty="0" smtClean="0">
                        <a:ln>
                          <a:noFill/>
                        </a:ln>
                        <a:solidFill>
                          <a:schemeClr val="accent2">
                            <a:lumMod val="50000"/>
                          </a:schemeClr>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30 שעות</a:t>
                      </a:r>
                      <a:endParaRPr kumimoji="0" lang="en-US"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endParaRPr>
                    </a:p>
                  </a:txBody>
                  <a:tcPr marL="68580" marR="68580" marT="0" marB="0" horzOverflow="overflow">
                    <a:solidFill>
                      <a:schemeClr val="bg2">
                        <a:lumMod val="90000"/>
                      </a:schemeClr>
                    </a:solidFill>
                  </a:tcPr>
                </a:tc>
                <a:tc rowSpan="2">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defRPr/>
                      </a:pPr>
                      <a:r>
                        <a:rPr kumimoji="0" lang="he-IL" altLang="he-IL" sz="1600" u="none" strike="noStrike" cap="none" normalizeH="0" baseline="0" dirty="0" smtClean="0">
                          <a:ln>
                            <a:noFill/>
                          </a:ln>
                          <a:effectLst/>
                        </a:rPr>
                        <a:t>ייזום וביצוע של פרויקט חברתי</a:t>
                      </a:r>
                      <a:r>
                        <a:rPr kumimoji="0" lang="he-IL" altLang="he-IL" sz="1600" b="1" u="none" strike="noStrike" cap="none" normalizeH="0" baseline="0" dirty="0" smtClean="0">
                          <a:ln>
                            <a:noFill/>
                          </a:ln>
                          <a:effectLst/>
                        </a:rPr>
                        <a:t> אישי </a:t>
                      </a:r>
                      <a:r>
                        <a:rPr kumimoji="0" lang="he-IL" altLang="he-IL" sz="1600" u="none" strike="noStrike" cap="none" normalizeH="0" baseline="0" dirty="0" smtClean="0">
                          <a:ln>
                            <a:noFill/>
                          </a:ln>
                          <a:effectLst/>
                        </a:rPr>
                        <a:t>או </a:t>
                      </a:r>
                      <a:r>
                        <a:rPr kumimoji="0" lang="he-IL" altLang="he-IL" sz="1600" b="1" u="none" strike="noStrike" cap="none" normalizeH="0" baseline="0" dirty="0" smtClean="0">
                          <a:ln>
                            <a:noFill/>
                          </a:ln>
                          <a:effectLst/>
                        </a:rPr>
                        <a:t>קבוצתי</a:t>
                      </a:r>
                      <a:endParaRPr kumimoji="0" lang="en-US" altLang="he-IL" sz="1600" b="1" i="0" u="none" strike="noStrike" cap="none" normalizeH="0" baseline="0" dirty="0" smtClean="0">
                        <a:ln>
                          <a:noFill/>
                        </a:ln>
                        <a:solidFill>
                          <a:srgbClr val="000000"/>
                        </a:solidFill>
                        <a:effectLst/>
                        <a:latin typeface="Arial" pitchFamily="34" charset="0"/>
                        <a:cs typeface="Arial" pitchFamily="34" charset="0"/>
                      </a:endParaRPr>
                    </a:p>
                    <a:p>
                      <a:pPr marL="0" marR="0" lvl="0" indent="0" algn="r" defTabSz="914400" rtl="1" eaLnBrk="1" fontAlgn="base" latinLnBrk="0" hangingPunct="1">
                        <a:lnSpc>
                          <a:spcPct val="115000"/>
                        </a:lnSpc>
                        <a:spcBef>
                          <a:spcPct val="0"/>
                        </a:spcBef>
                        <a:spcAft>
                          <a:spcPts val="1000"/>
                        </a:spcAft>
                        <a:buClrTx/>
                        <a:buSzTx/>
                        <a:buFontTx/>
                        <a:buNone/>
                        <a:tabLst/>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26 שעות</a:t>
                      </a:r>
                      <a:endParaRPr kumimoji="0" lang="he-IL" altLang="he-IL" sz="1600" u="none" strike="noStrike" cap="none" normalizeH="0" baseline="0" dirty="0" smtClean="0">
                        <a:ln>
                          <a:noFill/>
                        </a:ln>
                        <a:effectLst/>
                      </a:endParaRPr>
                    </a:p>
                  </a:txBody>
                  <a:tcPr marL="68580" marR="68580" marT="0" marB="0" horzOverflow="overflow">
                    <a:solidFill>
                      <a:schemeClr val="bg2">
                        <a:lumMod val="90000"/>
                      </a:schemeClr>
                    </a:solidFill>
                  </a:tcPr>
                </a:tc>
              </a:tr>
              <a:tr h="1051917">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 typeface="+mj-lt"/>
                        <a:buNone/>
                        <a:tabLst/>
                      </a:pPr>
                      <a:r>
                        <a:rPr kumimoji="0" lang="he-IL" altLang="he-IL" sz="1600" b="1" u="none" strike="noStrike" cap="none" normalizeH="0" baseline="0" dirty="0" smtClean="0">
                          <a:ln>
                            <a:noFill/>
                          </a:ln>
                          <a:solidFill>
                            <a:schemeClr val="tx2">
                              <a:lumMod val="50000"/>
                            </a:schemeClr>
                          </a:solidFill>
                          <a:effectLst/>
                        </a:rPr>
                        <a:t>התנסות מעשית קבוצתית (פרויקט)</a:t>
                      </a:r>
                    </a:p>
                    <a:p>
                      <a:pPr marL="0" marR="0" lvl="0" indent="0" algn="r" defTabSz="914400" rtl="1" eaLnBrk="1" fontAlgn="base" latinLnBrk="0" hangingPunct="1">
                        <a:lnSpc>
                          <a:spcPct val="115000"/>
                        </a:lnSpc>
                        <a:spcBef>
                          <a:spcPct val="0"/>
                        </a:spcBef>
                        <a:spcAft>
                          <a:spcPts val="1000"/>
                        </a:spcAft>
                        <a:buClrTx/>
                        <a:buSzTx/>
                        <a:buFont typeface="+mj-lt"/>
                        <a:buNone/>
                        <a:tabLst/>
                      </a:pPr>
                      <a:r>
                        <a:rPr kumimoji="0" lang="he-IL" altLang="he-IL" sz="1600" b="1" i="0" u="sng" strike="noStrike" cap="none" normalizeH="0" baseline="0" dirty="0" smtClean="0">
                          <a:ln>
                            <a:noFill/>
                          </a:ln>
                          <a:solidFill>
                            <a:schemeClr val="tx2">
                              <a:lumMod val="50000"/>
                            </a:schemeClr>
                          </a:solidFill>
                          <a:effectLst/>
                          <a:latin typeface="Calibri" pitchFamily="34" charset="0"/>
                          <a:cs typeface="Calibri" pitchFamily="34" charset="0"/>
                        </a:rPr>
                        <a:t>הערה: </a:t>
                      </a:r>
                      <a:r>
                        <a:rPr kumimoji="0" lang="he-IL" altLang="he-IL" sz="1400" b="1" i="0" u="none" strike="noStrike" cap="none" normalizeH="0" baseline="0" dirty="0" smtClean="0">
                          <a:ln>
                            <a:noFill/>
                          </a:ln>
                          <a:solidFill>
                            <a:schemeClr val="tx2">
                              <a:lumMod val="50000"/>
                            </a:schemeClr>
                          </a:solidFill>
                          <a:effectLst/>
                          <a:latin typeface="Calibri" pitchFamily="34" charset="0"/>
                          <a:cs typeface="Calibri" pitchFamily="34" charset="0"/>
                        </a:rPr>
                        <a:t>סה"כ בפרויקט בכל שנה 30 שעות הכוללות חלק מעשי התנסותי וחלק עיוני</a:t>
                      </a:r>
                      <a:endParaRPr kumimoji="0" lang="en-US" altLang="he-IL" sz="1400" b="1" i="0" u="none" strike="noStrike" cap="none" normalizeH="0" baseline="0" dirty="0" smtClean="0">
                        <a:ln>
                          <a:noFill/>
                        </a:ln>
                        <a:solidFill>
                          <a:schemeClr val="tx2">
                            <a:lumMod val="50000"/>
                          </a:schemeClr>
                        </a:solidFill>
                        <a:effectLst/>
                        <a:latin typeface="Calibri" pitchFamily="34" charset="0"/>
                        <a:cs typeface="Calibri" pitchFamily="34" charset="0"/>
                      </a:endParaRPr>
                    </a:p>
                  </a:txBody>
                  <a:tcPr marL="68580" marR="68580" marT="0" marB="0" horzOverflow="overflow">
                    <a:solidFill>
                      <a:schemeClr val="bg2">
                        <a:lumMod val="9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defRPr/>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9 שעות </a:t>
                      </a:r>
                      <a:endParaRPr kumimoji="0" lang="he-IL"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bg2">
                        <a:lumMod val="90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15000"/>
                        </a:lnSpc>
                        <a:spcBef>
                          <a:spcPct val="0"/>
                        </a:spcBef>
                        <a:spcAft>
                          <a:spcPts val="1000"/>
                        </a:spcAft>
                        <a:buClrTx/>
                        <a:buSzTx/>
                        <a:buFontTx/>
                        <a:buNone/>
                        <a:tabLst/>
                        <a:defRPr/>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21 שעות</a:t>
                      </a:r>
                      <a:endParaRPr kumimoji="0" lang="he-IL"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bg2">
                        <a:lumMod val="90000"/>
                      </a:schemeClr>
                    </a:solidFill>
                  </a:tcPr>
                </a:tc>
                <a:tc vMerge="1">
                  <a:txBody>
                    <a:bodyPr/>
                    <a:lstStyle/>
                    <a:p>
                      <a:pPr rtl="1"/>
                      <a:endParaRPr lang="he-IL"/>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DF4"/>
                    </a:solidFill>
                  </a:tcPr>
                </a:tc>
              </a:tr>
              <a:tr h="819825">
                <a:tc>
                  <a:txBody>
                    <a:bodyPr/>
                    <a:lstStyle/>
                    <a:p>
                      <a:pPr marL="0" marR="0" lvl="0" indent="0" algn="r" defTabSz="914400" rtl="1" eaLnBrk="1" fontAlgn="base" latinLnBrk="0" hangingPunct="1">
                        <a:lnSpc>
                          <a:spcPct val="100000"/>
                        </a:lnSpc>
                        <a:spcBef>
                          <a:spcPct val="0"/>
                        </a:spcBef>
                        <a:spcAft>
                          <a:spcPts val="0"/>
                        </a:spcAft>
                        <a:buClrTx/>
                        <a:buSzTx/>
                        <a:buFont typeface="+mj-lt"/>
                        <a:buNone/>
                        <a:tabLst/>
                        <a:defRPr/>
                      </a:pPr>
                      <a:r>
                        <a:rPr kumimoji="0" lang="he-IL" altLang="he-IL" sz="1600" b="1" i="0" u="none" strike="noStrike" kern="1200" cap="none" spc="0" normalizeH="0" baseline="0" noProof="0" dirty="0" smtClean="0">
                          <a:ln>
                            <a:noFill/>
                          </a:ln>
                          <a:solidFill>
                            <a:schemeClr val="tx2">
                              <a:lumMod val="50000"/>
                            </a:schemeClr>
                          </a:solidFill>
                          <a:effectLst/>
                          <a:uLnTx/>
                          <a:uFillTx/>
                          <a:latin typeface="+mn-lt"/>
                          <a:ea typeface="+mn-ea"/>
                          <a:cs typeface="+mn-cs"/>
                        </a:rPr>
                        <a:t>הכשרת התלמידים להתנסות המעשית</a:t>
                      </a:r>
                    </a:p>
                    <a:p>
                      <a:pPr marL="0" marR="0" lvl="0" indent="0" algn="r" defTabSz="914400" rtl="1" eaLnBrk="1" fontAlgn="base" latinLnBrk="0" hangingPunct="1">
                        <a:lnSpc>
                          <a:spcPct val="100000"/>
                        </a:lnSpc>
                        <a:spcBef>
                          <a:spcPct val="0"/>
                        </a:spcBef>
                        <a:spcAft>
                          <a:spcPts val="0"/>
                        </a:spcAft>
                        <a:buClrTx/>
                        <a:buSzTx/>
                        <a:buFont typeface="Arial" panose="020B0604020202020204" pitchFamily="34" charset="0"/>
                        <a:buNone/>
                        <a:tabLst/>
                        <a:defRPr/>
                      </a:pPr>
                      <a:r>
                        <a:rPr kumimoji="0" lang="he-IL" altLang="he-IL" sz="1600" b="0" i="0" u="none" strike="noStrike" kern="1200" cap="none" spc="0" normalizeH="0" baseline="0" noProof="0" dirty="0" smtClean="0">
                          <a:ln>
                            <a:noFill/>
                          </a:ln>
                          <a:solidFill>
                            <a:schemeClr val="tx2">
                              <a:lumMod val="50000"/>
                            </a:schemeClr>
                          </a:solidFill>
                          <a:effectLst/>
                          <a:uLnTx/>
                          <a:uFillTx/>
                          <a:latin typeface="+mn-lt"/>
                          <a:ea typeface="+mn-ea"/>
                          <a:cs typeface="+mn-cs"/>
                        </a:rPr>
                        <a:t>באחריות מקום ההתנסות המעשית</a:t>
                      </a: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rPr>
                        <a:t>היקף שעות תלוי במקום ההתנסות המעשית</a:t>
                      </a:r>
                    </a:p>
                    <a:p>
                      <a:pPr marL="0" marR="0" lvl="0" indent="0" algn="r" defTabSz="914400" rtl="1" eaLnBrk="1" fontAlgn="base" latinLnBrk="0" hangingPunct="1">
                        <a:lnSpc>
                          <a:spcPct val="115000"/>
                        </a:lnSpc>
                        <a:spcBef>
                          <a:spcPct val="0"/>
                        </a:spcBef>
                        <a:spcAft>
                          <a:spcPts val="1000"/>
                        </a:spcAft>
                        <a:buClrTx/>
                        <a:buSzTx/>
                        <a:buFontTx/>
                        <a:buNone/>
                        <a:tabLst/>
                        <a:defRPr/>
                      </a:pPr>
                      <a:endParaRPr kumimoji="0" lang="he-IL"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rPr>
                        <a:t>היקף שעות תלוי במקום ההתנסות המעשית</a:t>
                      </a:r>
                      <a:endParaRPr kumimoji="0" lang="en-US"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endParaRPr>
                    </a:p>
                    <a:p>
                      <a:pPr marL="0" marR="0" lvl="0" indent="0" algn="r" defTabSz="914400" rtl="1" eaLnBrk="1" fontAlgn="base" latinLnBrk="0" hangingPunct="1">
                        <a:lnSpc>
                          <a:spcPct val="115000"/>
                        </a:lnSpc>
                        <a:spcBef>
                          <a:spcPct val="0"/>
                        </a:spcBef>
                        <a:spcAft>
                          <a:spcPts val="1000"/>
                        </a:spcAft>
                        <a:buClrTx/>
                        <a:buSzTx/>
                        <a:buFontTx/>
                        <a:buNone/>
                        <a:tabLst/>
                        <a:defRPr/>
                      </a:pPr>
                      <a:endParaRPr kumimoji="0" lang="he-IL"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bg2">
                        <a:lumMod val="90000"/>
                      </a:schemeClr>
                    </a:solidFill>
                  </a:tcPr>
                </a:tc>
                <a:tc>
                  <a:txBody>
                    <a:body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rPr>
                        <a:t>היקף שעות תלוי במקום ההתנסות המעשית</a:t>
                      </a:r>
                      <a:endParaRPr kumimoji="0" lang="en-US"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endParaRPr>
                    </a:p>
                    <a:p>
                      <a:pPr marL="0" marR="0" lvl="0" indent="0" algn="r" defTabSz="914400" rtl="1" eaLnBrk="1" fontAlgn="base" latinLnBrk="0" hangingPunct="1">
                        <a:lnSpc>
                          <a:spcPct val="115000"/>
                        </a:lnSpc>
                        <a:spcBef>
                          <a:spcPct val="0"/>
                        </a:spcBef>
                        <a:spcAft>
                          <a:spcPts val="1000"/>
                        </a:spcAft>
                        <a:buClrTx/>
                        <a:buSzTx/>
                        <a:buFontTx/>
                        <a:buNone/>
                        <a:tabLst/>
                      </a:pPr>
                      <a:endParaRPr kumimoji="0" lang="he-IL" altLang="he-IL" sz="1600" u="none" strike="noStrike" cap="none" normalizeH="0" baseline="0" dirty="0" smtClean="0">
                        <a:ln>
                          <a:noFill/>
                        </a:ln>
                        <a:effectLst/>
                      </a:endParaRPr>
                    </a:p>
                  </a:txBody>
                  <a:tcPr marL="68580" marR="68580" marT="0" marB="0" horzOverflow="overflow">
                    <a:solidFill>
                      <a:schemeClr val="bg2">
                        <a:lumMod val="90000"/>
                      </a:schemeClr>
                    </a:solidFill>
                  </a:tcPr>
                </a:tc>
              </a:tr>
              <a:tr h="345708">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 typeface="+mj-lt"/>
                        <a:buNone/>
                        <a:tabLst/>
                      </a:pPr>
                      <a:r>
                        <a:rPr kumimoji="0" lang="he-IL" altLang="he-IL" sz="1800" b="1" u="none" strike="noStrike" kern="1200" cap="none" normalizeH="0" baseline="0" dirty="0" smtClean="0">
                          <a:ln>
                            <a:noFill/>
                          </a:ln>
                          <a:solidFill>
                            <a:schemeClr val="tx1"/>
                          </a:solidFill>
                          <a:effectLst/>
                          <a:latin typeface="+mn-lt"/>
                          <a:ea typeface="+mn-ea"/>
                          <a:cs typeface="+mn-cs"/>
                        </a:rPr>
                        <a:t>מימד עיוני- זמן מורה-תלמיד</a:t>
                      </a:r>
                      <a:endParaRPr kumimoji="0" lang="en-US" altLang="he-IL" sz="1800" b="1" u="none" strike="noStrike" kern="1200" cap="none" normalizeH="0" baseline="0" dirty="0" smtClean="0">
                        <a:ln>
                          <a:noFill/>
                        </a:ln>
                        <a:solidFill>
                          <a:schemeClr val="tx1"/>
                        </a:solidFill>
                        <a:effectLst/>
                        <a:latin typeface="+mn-lt"/>
                        <a:ea typeface="+mn-ea"/>
                        <a:cs typeface="+mn-cs"/>
                      </a:endParaRP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endParaRPr kumimoji="0" lang="he-IL" altLang="he-IL" sz="1600" b="0" i="0" u="none" strike="noStrike" cap="none" normalizeH="0" baseline="0" dirty="0" smtClean="0">
                        <a:ln>
                          <a:noFill/>
                        </a:ln>
                        <a:solidFill>
                          <a:srgbClr val="000000"/>
                        </a:solidFill>
                        <a:effectLst/>
                        <a:latin typeface="Arial" pitchFamily="34" charset="0"/>
                        <a:cs typeface="Arial" pitchFamily="34" charset="0"/>
                      </a:endParaRP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pPr>
                      <a:endParaRPr kumimoji="0" lang="en-US" altLang="he-IL" sz="1600" b="1" i="0" u="none" strike="noStrike" cap="none" normalizeH="0" baseline="0" dirty="0" smtClean="0">
                        <a:ln>
                          <a:noFill/>
                        </a:ln>
                        <a:solidFill>
                          <a:srgbClr val="FFFFFF"/>
                        </a:solidFill>
                        <a:effectLst/>
                        <a:latin typeface="Calibri" pitchFamily="34" charset="0"/>
                        <a:cs typeface="Calibri" pitchFamily="34" charset="0"/>
                      </a:endParaRP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pPr>
                      <a:endParaRPr kumimoji="0" lang="en-US" altLang="he-IL" sz="1600" b="1" i="0" u="none" strike="noStrike" cap="none" normalizeH="0" baseline="0" dirty="0" smtClean="0">
                        <a:ln>
                          <a:noFill/>
                        </a:ln>
                        <a:solidFill>
                          <a:srgbClr val="FFFFFF"/>
                        </a:solidFill>
                        <a:effectLst/>
                        <a:latin typeface="Calibri" pitchFamily="34" charset="0"/>
                        <a:cs typeface="Calibri" pitchFamily="34" charset="0"/>
                      </a:endParaRPr>
                    </a:p>
                  </a:txBody>
                  <a:tcPr marL="68580" marR="68580" marT="0" marB="0" horzOverflow="overflow">
                    <a:solidFill>
                      <a:schemeClr val="accent1">
                        <a:lumMod val="60000"/>
                        <a:lumOff val="40000"/>
                        <a:alpha val="38000"/>
                      </a:schemeClr>
                    </a:solidFill>
                  </a:tcPr>
                </a:tc>
              </a:tr>
              <a:tr h="1100992">
                <a:tc>
                  <a:txBody>
                    <a:bodyPr/>
                    <a:lstStyle>
                      <a:lvl1pPr marL="171450" indent="-171450">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 typeface="Arial" pitchFamily="34" charset="0"/>
                        <a:buNone/>
                        <a:tabLst/>
                      </a:pPr>
                      <a:r>
                        <a:rPr kumimoji="0" lang="he-IL" altLang="he-IL" sz="1600" b="1" u="none" strike="noStrike" cap="none" normalizeH="0" baseline="0" dirty="0" smtClean="0">
                          <a:ln>
                            <a:noFill/>
                          </a:ln>
                          <a:solidFill>
                            <a:schemeClr val="tx2">
                              <a:lumMod val="50000"/>
                            </a:schemeClr>
                          </a:solidFill>
                          <a:effectLst/>
                        </a:rPr>
                        <a:t>סמינרים, ימי מוקד, שיעורים בכיתה</a:t>
                      </a:r>
                    </a:p>
                  </a:txBody>
                  <a:tcPr marL="68580" marR="68580" marT="0" marB="0" horzOverflow="overflow">
                    <a:solidFill>
                      <a:schemeClr val="accent1">
                        <a:lumMod val="60000"/>
                        <a:lumOff val="40000"/>
                        <a:alpha val="38000"/>
                      </a:schemeClr>
                    </a:solidFill>
                  </a:tcPr>
                </a:tc>
                <a:tc>
                  <a:txBody>
                    <a:bodyPr/>
                    <a:lstStyle>
                      <a:lvl1pPr marL="171450" indent="-171450">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600" b="1" u="none" strike="noStrike" cap="none" normalizeH="0" baseline="0" dirty="0" smtClean="0">
                          <a:ln>
                            <a:noFill/>
                          </a:ln>
                          <a:solidFill>
                            <a:schemeClr val="accent2">
                              <a:lumMod val="50000"/>
                            </a:schemeClr>
                          </a:solidFill>
                          <a:effectLst/>
                        </a:rPr>
                        <a:t>במסגרת כיתתית </a:t>
                      </a: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u="none" strike="noStrike" cap="none" normalizeH="0" baseline="0" dirty="0" smtClean="0">
                          <a:ln>
                            <a:noFill/>
                          </a:ln>
                          <a:solidFill>
                            <a:schemeClr val="tx1"/>
                          </a:solidFill>
                          <a:effectLst/>
                        </a:rPr>
                        <a:t>עד 6 ש' במסגרת שיעורי חינוך ובנוסף לפחות 15 ש' עיוניות בשנה</a:t>
                      </a:r>
                    </a:p>
                  </a:txBody>
                  <a:tcPr marL="68580" marR="68580" marT="0" marB="0" horzOverflow="overflow">
                    <a:solidFill>
                      <a:schemeClr val="accent1">
                        <a:lumMod val="60000"/>
                        <a:lumOff val="40000"/>
                        <a:alpha val="38000"/>
                      </a:schemeClr>
                    </a:solidFill>
                  </a:tcPr>
                </a:tc>
                <a:tc>
                  <a:txBody>
                    <a:bodyPr/>
                    <a:lstStyle>
                      <a:lvl1pPr marL="171450" indent="-171450">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במסגרת כיתתית</a:t>
                      </a: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u="none" strike="noStrike" cap="none" normalizeH="0" baseline="0" dirty="0" smtClean="0">
                          <a:ln>
                            <a:noFill/>
                          </a:ln>
                          <a:solidFill>
                            <a:schemeClr val="tx1"/>
                          </a:solidFill>
                          <a:effectLst/>
                        </a:rPr>
                        <a:t>עד 6 ש' במסגרת שעות חינוך ובנוסף לפחות 9 ש' עיונית בשנה</a:t>
                      </a:r>
                    </a:p>
                  </a:txBody>
                  <a:tcPr marL="68580" marR="68580" marT="0" marB="0" horzOverflow="overflow">
                    <a:solidFill>
                      <a:schemeClr val="accent1">
                        <a:lumMod val="60000"/>
                        <a:lumOff val="40000"/>
                        <a:alpha val="38000"/>
                      </a:schemeClr>
                    </a:solidFill>
                  </a:tcPr>
                </a:tc>
                <a:tc>
                  <a:txBody>
                    <a:bodyPr/>
                    <a:lstStyle>
                      <a:lvl1pPr marL="171450" indent="-171450">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600" b="0" u="none" strike="noStrike" cap="none" normalizeH="0" baseline="0" dirty="0" smtClean="0">
                          <a:ln>
                            <a:noFill/>
                          </a:ln>
                          <a:solidFill>
                            <a:schemeClr val="tx1"/>
                          </a:solidFill>
                          <a:effectLst/>
                        </a:rPr>
                        <a:t> </a:t>
                      </a: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במסגרת כיתתית</a:t>
                      </a: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cap="none" normalizeH="0" baseline="0" smtClean="0">
                          <a:ln>
                            <a:noFill/>
                          </a:ln>
                          <a:solidFill>
                            <a:schemeClr val="tx1"/>
                          </a:solidFill>
                          <a:effectLst/>
                          <a:latin typeface="Calibri" pitchFamily="34" charset="0"/>
                          <a:cs typeface="Calibri" pitchFamily="34" charset="0"/>
                        </a:rPr>
                        <a:t>לפחות </a:t>
                      </a:r>
                      <a:r>
                        <a:rPr kumimoji="0" lang="he-IL" altLang="he-IL" sz="1500" b="0" i="0" u="none" strike="noStrike" cap="none" normalizeH="0" baseline="0" dirty="0" smtClean="0">
                          <a:ln>
                            <a:noFill/>
                          </a:ln>
                          <a:solidFill>
                            <a:schemeClr val="tx1"/>
                          </a:solidFill>
                          <a:effectLst/>
                          <a:latin typeface="Calibri" pitchFamily="34" charset="0"/>
                          <a:cs typeface="Calibri" pitchFamily="34" charset="0"/>
                        </a:rPr>
                        <a:t>4 ש' עיוניות במסגרת יום מוקד המתקיים בבית הספר</a:t>
                      </a:r>
                      <a:endParaRPr kumimoji="0" lang="en-US" altLang="he-IL" sz="1500" b="0" i="0" u="none" strike="noStrike" cap="none" normalizeH="0" baseline="0" dirty="0" smtClean="0">
                        <a:ln>
                          <a:noFill/>
                        </a:ln>
                        <a:solidFill>
                          <a:schemeClr val="tx1"/>
                        </a:solidFill>
                        <a:effectLst/>
                        <a:latin typeface="Calibri" pitchFamily="34" charset="0"/>
                        <a:cs typeface="Calibri" pitchFamily="34" charset="0"/>
                      </a:endParaRPr>
                    </a:p>
                  </a:txBody>
                  <a:tcPr marL="68580" marR="68580" marT="0" marB="0" horzOverflow="overflow">
                    <a:solidFill>
                      <a:schemeClr val="accent1">
                        <a:lumMod val="60000"/>
                        <a:lumOff val="40000"/>
                        <a:alpha val="38000"/>
                      </a:schemeClr>
                    </a:solidFill>
                  </a:tcPr>
                </a:tc>
              </a:tr>
              <a:tr h="1431770">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 typeface="+mj-lt"/>
                        <a:buNone/>
                        <a:tabLst/>
                      </a:pPr>
                      <a:r>
                        <a:rPr kumimoji="0" lang="he-IL" altLang="he-IL" sz="1600" b="1" u="none" strike="noStrike" cap="none" normalizeH="0" baseline="0" dirty="0" smtClean="0">
                          <a:ln>
                            <a:noFill/>
                          </a:ln>
                          <a:solidFill>
                            <a:schemeClr val="tx2">
                              <a:lumMod val="50000"/>
                            </a:schemeClr>
                          </a:solidFill>
                          <a:effectLst/>
                        </a:rPr>
                        <a:t>מסגרת ליווי ותמיכה קבוצה קטנה</a:t>
                      </a:r>
                    </a:p>
                    <a:p>
                      <a:pPr marL="0" marR="0" lvl="0" indent="0" algn="r" defTabSz="914400" rtl="1" eaLnBrk="1" fontAlgn="base" latinLnBrk="0" hangingPunct="1">
                        <a:lnSpc>
                          <a:spcPct val="100000"/>
                        </a:lnSpc>
                        <a:spcBef>
                          <a:spcPct val="0"/>
                        </a:spcBef>
                        <a:spcAft>
                          <a:spcPts val="0"/>
                        </a:spcAft>
                        <a:buClrTx/>
                        <a:buSzTx/>
                        <a:buFont typeface="+mj-lt"/>
                        <a:buNone/>
                        <a:tabLst/>
                      </a:pPr>
                      <a:r>
                        <a:rPr kumimoji="0" lang="he-IL" altLang="he-IL" sz="1600" u="none" strike="noStrike" cap="none" normalizeH="0" baseline="0" dirty="0" smtClean="0">
                          <a:ln>
                            <a:noFill/>
                          </a:ln>
                          <a:solidFill>
                            <a:schemeClr val="tx2">
                              <a:lumMod val="50000"/>
                            </a:schemeClr>
                          </a:solidFill>
                          <a:effectLst/>
                        </a:rPr>
                        <a:t>ליווי ותמיכה של מורה עם קבוצה של עד 5 תלמידים לרפלקציה ולעיבוד ההתנסות</a:t>
                      </a: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pPr>
                      <a:r>
                        <a:rPr kumimoji="0" lang="he-IL" altLang="he-IL" sz="1600" b="1" u="none" strike="noStrike" kern="1200" cap="none" normalizeH="0" baseline="0" dirty="0" smtClean="0">
                          <a:ln>
                            <a:noFill/>
                          </a:ln>
                          <a:solidFill>
                            <a:schemeClr val="accent2">
                              <a:lumMod val="50000"/>
                            </a:schemeClr>
                          </a:solidFill>
                          <a:effectLst/>
                          <a:latin typeface="Arial" pitchFamily="34" charset="0"/>
                          <a:ea typeface="+mn-ea"/>
                          <a:cs typeface="Arial" pitchFamily="34" charset="0"/>
                        </a:rPr>
                        <a:t>במסגרת משאבי ביה"ס</a:t>
                      </a: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dirty="0" smtClean="0">
                          <a:ln>
                            <a:noFill/>
                          </a:ln>
                          <a:solidFill>
                            <a:srgbClr val="000000"/>
                          </a:solidFill>
                          <a:effectLst/>
                          <a:uLnTx/>
                          <a:uFillTx/>
                          <a:latin typeface="Calibri" pitchFamily="34" charset="0"/>
                          <a:ea typeface="+mn-ea"/>
                          <a:cs typeface="Calibri" pitchFamily="34" charset="0"/>
                        </a:rPr>
                        <a:t>בבתי ספר של "עוז לתמורה" אפשר בשעה הפרטנית</a:t>
                      </a:r>
                      <a:endParaRPr kumimoji="0" lang="en-US" altLang="he-IL" sz="1500" b="0" i="0" u="none" strike="noStrike" kern="1200" cap="none" spc="0" normalizeH="0" baseline="0" dirty="0" smtClean="0">
                        <a:ln>
                          <a:noFill/>
                        </a:ln>
                        <a:solidFill>
                          <a:srgbClr val="000000"/>
                        </a:solidFill>
                        <a:effectLst/>
                        <a:uLnTx/>
                        <a:uFillTx/>
                        <a:latin typeface="Calibri" pitchFamily="34" charset="0"/>
                        <a:ea typeface="+mn-ea"/>
                        <a:cs typeface="Calibri" pitchFamily="34" charset="0"/>
                      </a:endParaRP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600" b="1" u="none" strike="noStrike" kern="1200" cap="none" normalizeH="0" baseline="0" noProof="0" dirty="0" smtClean="0">
                          <a:ln>
                            <a:noFill/>
                          </a:ln>
                          <a:solidFill>
                            <a:schemeClr val="accent2">
                              <a:lumMod val="50000"/>
                            </a:schemeClr>
                          </a:solidFill>
                          <a:effectLst/>
                          <a:latin typeface="Arial" pitchFamily="34" charset="0"/>
                          <a:ea typeface="+mn-ea"/>
                          <a:cs typeface="Arial" pitchFamily="34" charset="0"/>
                        </a:rPr>
                        <a:t>במסגרת משאבי ביה"ס</a:t>
                      </a:r>
                      <a:endParaRPr kumimoji="0" lang="he-IL" altLang="he-IL" sz="1600" b="1" i="0" u="none" strike="noStrike" kern="1200" cap="none" normalizeH="0" baseline="0" noProof="0" dirty="0" smtClean="0">
                        <a:ln>
                          <a:noFill/>
                        </a:ln>
                        <a:solidFill>
                          <a:schemeClr val="tx1"/>
                        </a:solidFill>
                        <a:effectLst/>
                        <a:latin typeface="Calibri" pitchFamily="34" charset="0"/>
                        <a:ea typeface="+mn-ea"/>
                        <a:cs typeface="Calibri" pitchFamily="34" charset="0"/>
                      </a:endParaRP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rPr>
                        <a:t>בבתי ספר של "עוז לתמורה" אפשר בשעה הפרטנית</a:t>
                      </a:r>
                      <a:endParaRPr kumimoji="0" lang="en-US"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endParaRPr>
                    </a:p>
                    <a:p>
                      <a:pPr marL="0" marR="0" lvl="0" indent="0" algn="r" defTabSz="914400" rtl="1" eaLnBrk="1" fontAlgn="base" latinLnBrk="0" hangingPunct="1">
                        <a:lnSpc>
                          <a:spcPct val="100000"/>
                        </a:lnSpc>
                        <a:spcBef>
                          <a:spcPct val="0"/>
                        </a:spcBef>
                        <a:spcAft>
                          <a:spcPts val="0"/>
                        </a:spcAft>
                        <a:buClrTx/>
                        <a:buSzTx/>
                        <a:buFontTx/>
                        <a:buNone/>
                        <a:tabLst/>
                      </a:pPr>
                      <a:endParaRPr kumimoji="0" lang="en-US" altLang="he-IL" sz="1600" b="0" i="0" u="none" strike="noStrike" cap="none" normalizeH="0" baseline="0" dirty="0" smtClean="0">
                        <a:ln>
                          <a:noFill/>
                        </a:ln>
                        <a:solidFill>
                          <a:srgbClr val="000000"/>
                        </a:solidFill>
                        <a:effectLst/>
                        <a:latin typeface="Calibri" pitchFamily="34" charset="0"/>
                        <a:cs typeface="Calibri" pitchFamily="34" charset="0"/>
                      </a:endParaRPr>
                    </a:p>
                  </a:txBody>
                  <a:tcPr marL="68580" marR="68580" marT="0" marB="0" horzOverflow="overflow">
                    <a:solidFill>
                      <a:schemeClr val="accent1">
                        <a:lumMod val="60000"/>
                        <a:lumOff val="40000"/>
                        <a:alpha val="38000"/>
                      </a:schemeClr>
                    </a:solidFill>
                  </a:tcPr>
                </a:tc>
                <a:tc>
                  <a:txBody>
                    <a:bodyPr/>
                    <a:lstStyle>
                      <a:lvl1pPr>
                        <a:spcBef>
                          <a:spcPct val="20000"/>
                        </a:spcBef>
                        <a:buClr>
                          <a:schemeClr val="accent1"/>
                        </a:buClr>
                        <a:buSzPct val="85000"/>
                        <a:buFont typeface="Arial" pitchFamily="34" charset="0"/>
                        <a:defRPr sz="2000">
                          <a:solidFill>
                            <a:schemeClr val="tx1"/>
                          </a:solidFill>
                          <a:latin typeface="Arial" pitchFamily="34" charset="0"/>
                          <a:cs typeface="Arial" pitchFamily="34" charset="0"/>
                        </a:defRPr>
                      </a:lvl1pPr>
                      <a:lvl2pPr marL="742950" indent="-285750">
                        <a:spcBef>
                          <a:spcPct val="20000"/>
                        </a:spcBef>
                        <a:buClr>
                          <a:schemeClr val="accent1"/>
                        </a:buClr>
                        <a:buSzPct val="85000"/>
                        <a:buFont typeface="Arial" pitchFamily="34" charset="0"/>
                        <a:defRPr>
                          <a:solidFill>
                            <a:schemeClr val="tx1"/>
                          </a:solidFill>
                          <a:latin typeface="Arial" pitchFamily="34" charset="0"/>
                          <a:cs typeface="Arial" pitchFamily="34" charset="0"/>
                        </a:defRPr>
                      </a:lvl2pPr>
                      <a:lvl3pPr marL="1143000" indent="-228600">
                        <a:spcBef>
                          <a:spcPct val="20000"/>
                        </a:spcBef>
                        <a:buClr>
                          <a:schemeClr val="accent1"/>
                        </a:buClr>
                        <a:buSzPct val="90000"/>
                        <a:buFont typeface="Arial" pitchFamily="34" charset="0"/>
                        <a:defRPr sz="1600">
                          <a:solidFill>
                            <a:schemeClr val="tx1"/>
                          </a:solidFill>
                          <a:latin typeface="Arial" pitchFamily="34" charset="0"/>
                          <a:cs typeface="Arial" pitchFamily="34" charset="0"/>
                        </a:defRPr>
                      </a:lvl3pPr>
                      <a:lvl4pPr marL="1600200" indent="-228600">
                        <a:spcBef>
                          <a:spcPct val="20000"/>
                        </a:spcBef>
                        <a:buClr>
                          <a:schemeClr val="accent1"/>
                        </a:buClr>
                        <a:buFont typeface="Arial" pitchFamily="34" charset="0"/>
                        <a:defRPr sz="1400">
                          <a:solidFill>
                            <a:schemeClr val="tx1"/>
                          </a:solidFill>
                          <a:latin typeface="Arial" pitchFamily="34" charset="0"/>
                          <a:cs typeface="Arial" pitchFamily="34" charset="0"/>
                        </a:defRPr>
                      </a:lvl4pPr>
                      <a:lvl5pPr marL="2057400" indent="-228600">
                        <a:spcBef>
                          <a:spcPct val="20000"/>
                        </a:spcBef>
                        <a:buClr>
                          <a:schemeClr val="accent1"/>
                        </a:buClr>
                        <a:buSzPct val="100000"/>
                        <a:buFont typeface="Arial" pitchFamily="34" charset="0"/>
                        <a:defRPr sz="1200">
                          <a:solidFill>
                            <a:schemeClr val="tx1"/>
                          </a:solidFill>
                          <a:latin typeface="Arial" pitchFamily="34" charset="0"/>
                          <a:cs typeface="Arial" pitchFamily="34" charset="0"/>
                        </a:defRPr>
                      </a:lvl5pPr>
                      <a:lvl6pPr marL="25146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6pPr>
                      <a:lvl7pPr marL="29718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7pPr>
                      <a:lvl8pPr marL="34290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8pPr>
                      <a:lvl9pPr marL="3886200" indent="-228600" fontAlgn="base">
                        <a:spcBef>
                          <a:spcPct val="20000"/>
                        </a:spcBef>
                        <a:spcAft>
                          <a:spcPct val="0"/>
                        </a:spcAft>
                        <a:buClr>
                          <a:schemeClr val="accent1"/>
                        </a:buClr>
                        <a:buSzPct val="100000"/>
                        <a:buFont typeface="Arial" pitchFamily="34" charset="0"/>
                        <a:defRPr sz="1200">
                          <a:solidFill>
                            <a:schemeClr val="tx1"/>
                          </a:solidFill>
                          <a:latin typeface="Arial" pitchFamily="34" charset="0"/>
                          <a:cs typeface="Arial" pitchFamily="34" charset="0"/>
                        </a:defRPr>
                      </a:lvl9pPr>
                    </a:lstStyle>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600" b="1" u="none" strike="noStrike" kern="1200" cap="none" normalizeH="0" baseline="0" noProof="0" dirty="0" smtClean="0">
                          <a:ln>
                            <a:noFill/>
                          </a:ln>
                          <a:solidFill>
                            <a:schemeClr val="accent2">
                              <a:lumMod val="50000"/>
                            </a:schemeClr>
                          </a:solidFill>
                          <a:effectLst/>
                          <a:latin typeface="Arial" pitchFamily="34" charset="0"/>
                          <a:ea typeface="+mn-ea"/>
                          <a:cs typeface="Arial" pitchFamily="34" charset="0"/>
                        </a:rPr>
                        <a:t>במסגרת משאבי ביה"ס</a:t>
                      </a:r>
                    </a:p>
                    <a:p>
                      <a:pPr marL="0" marR="0" lvl="0" indent="0" algn="r" defTabSz="914400" rtl="1" eaLnBrk="1" fontAlgn="base" latinLnBrk="0" hangingPunct="1">
                        <a:lnSpc>
                          <a:spcPct val="100000"/>
                        </a:lnSpc>
                        <a:spcBef>
                          <a:spcPct val="0"/>
                        </a:spcBef>
                        <a:spcAft>
                          <a:spcPts val="0"/>
                        </a:spcAft>
                        <a:buClrTx/>
                        <a:buSzTx/>
                        <a:buFontTx/>
                        <a:buNone/>
                        <a:tabLst/>
                        <a:defRPr/>
                      </a:pPr>
                      <a:r>
                        <a:rPr kumimoji="0" lang="he-IL"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rPr>
                        <a:t>בבתי ספר של "עוז לתמורה" אפשר בשעה הפרטנית</a:t>
                      </a:r>
                      <a:endParaRPr kumimoji="0" lang="en-US" altLang="he-IL" sz="1500" b="0" i="0" u="none" strike="noStrike" kern="1200" cap="none" spc="0" normalizeH="0" baseline="0" noProof="0" dirty="0" smtClean="0">
                        <a:ln>
                          <a:noFill/>
                        </a:ln>
                        <a:solidFill>
                          <a:srgbClr val="000000"/>
                        </a:solidFill>
                        <a:effectLst/>
                        <a:uLnTx/>
                        <a:uFillTx/>
                        <a:latin typeface="Calibri" pitchFamily="34" charset="0"/>
                        <a:ea typeface="+mn-ea"/>
                        <a:cs typeface="Calibri" pitchFamily="34" charset="0"/>
                      </a:endParaRPr>
                    </a:p>
                    <a:p>
                      <a:pPr marL="0" marR="0" lvl="0" indent="0" algn="r" defTabSz="914400" rtl="1" eaLnBrk="1" fontAlgn="base" latinLnBrk="0" hangingPunct="1">
                        <a:lnSpc>
                          <a:spcPct val="100000"/>
                        </a:lnSpc>
                        <a:spcBef>
                          <a:spcPct val="0"/>
                        </a:spcBef>
                        <a:spcAft>
                          <a:spcPts val="0"/>
                        </a:spcAft>
                        <a:buClrTx/>
                        <a:buSzTx/>
                        <a:buFontTx/>
                        <a:buNone/>
                        <a:tabLst/>
                      </a:pPr>
                      <a:endParaRPr kumimoji="0" lang="en-US" altLang="he-IL" sz="1600" b="0" i="0" u="none" strike="noStrike" cap="none" normalizeH="0" baseline="0" dirty="0" smtClean="0">
                        <a:ln>
                          <a:noFill/>
                        </a:ln>
                        <a:solidFill>
                          <a:srgbClr val="000000"/>
                        </a:solidFill>
                        <a:effectLst/>
                        <a:latin typeface="Calibri" pitchFamily="34" charset="0"/>
                        <a:cs typeface="Calibri" pitchFamily="34" charset="0"/>
                      </a:endParaRPr>
                    </a:p>
                  </a:txBody>
                  <a:tcPr marL="68580" marR="68580" marT="0" marB="0" horzOverflow="overflow">
                    <a:solidFill>
                      <a:schemeClr val="accent1">
                        <a:lumMod val="60000"/>
                        <a:lumOff val="40000"/>
                        <a:alpha val="38000"/>
                      </a:schemeClr>
                    </a:solidFill>
                  </a:tcPr>
                </a:tc>
              </a:tr>
            </a:tbl>
          </a:graphicData>
        </a:graphic>
      </p:graphicFrame>
      <p:sp>
        <p:nvSpPr>
          <p:cNvPr id="6" name="TextBox 5"/>
          <p:cNvSpPr txBox="1"/>
          <p:nvPr/>
        </p:nvSpPr>
        <p:spPr>
          <a:xfrm>
            <a:off x="2627784" y="122729"/>
            <a:ext cx="3672408" cy="707886"/>
          </a:xfrm>
          <a:prstGeom prst="rect">
            <a:avLst/>
          </a:prstGeom>
          <a:noFill/>
        </p:spPr>
        <p:txBody>
          <a:bodyPr wrap="square" rtlCol="1">
            <a:spAutoFit/>
          </a:bodyPr>
          <a:lstStyle/>
          <a:p>
            <a:pPr algn="ctr" fontAlgn="base">
              <a:spcBef>
                <a:spcPct val="0"/>
              </a:spcBef>
              <a:spcAft>
                <a:spcPct val="0"/>
              </a:spcAft>
            </a:pPr>
            <a:r>
              <a:rPr lang="he-IL" sz="4000" b="1" spc="-100" dirty="0">
                <a:solidFill>
                  <a:srgbClr val="1F497D"/>
                </a:solidFill>
                <a:effectLst>
                  <a:outerShdw blurRad="38100" dist="38100" dir="2700000" algn="tl">
                    <a:srgbClr val="000000">
                      <a:alpha val="43137"/>
                    </a:srgbClr>
                  </a:outerShdw>
                </a:effectLst>
              </a:rPr>
              <a:t>מבנה התכנית</a:t>
            </a:r>
          </a:p>
        </p:txBody>
      </p:sp>
    </p:spTree>
    <p:extLst>
      <p:ext uri="{BB962C8B-B14F-4D97-AF65-F5344CB8AC3E}">
        <p14:creationId xmlns:p14="http://schemas.microsoft.com/office/powerpoint/2010/main" val="285587849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תוצאת תמונה עבור התפתחות אישית ומעורבות חברתית"/>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6" name="TextBox 5"/>
          <p:cNvSpPr txBox="1"/>
          <p:nvPr/>
        </p:nvSpPr>
        <p:spPr>
          <a:xfrm>
            <a:off x="4477" y="315012"/>
            <a:ext cx="9144000" cy="646331"/>
          </a:xfrm>
          <a:prstGeom prst="rect">
            <a:avLst/>
          </a:prstGeom>
          <a:solidFill>
            <a:schemeClr val="accent5">
              <a:lumMod val="75000"/>
            </a:schemeClr>
          </a:solidFill>
        </p:spPr>
        <p:style>
          <a:lnRef idx="2">
            <a:schemeClr val="accent5"/>
          </a:lnRef>
          <a:fillRef idx="1">
            <a:schemeClr val="lt1"/>
          </a:fillRef>
          <a:effectRef idx="0">
            <a:schemeClr val="accent5"/>
          </a:effectRef>
          <a:fontRef idx="minor">
            <a:schemeClr val="dk1"/>
          </a:fontRef>
        </p:style>
        <p:txBody>
          <a:bodyPr wrap="square" rtlCol="1">
            <a:spAutoFit/>
          </a:bodyPr>
          <a:lstStyle/>
          <a:p>
            <a:pPr algn="ctr"/>
            <a:endParaRPr lang="he-IL" sz="3600" b="1" dirty="0">
              <a:solidFill>
                <a:schemeClr val="tx2">
                  <a:lumMod val="60000"/>
                  <a:lumOff val="40000"/>
                </a:schemeClr>
              </a:solidFill>
              <a:latin typeface="Aharoni" panose="02010803020104030203" pitchFamily="2" charset="-79"/>
              <a:cs typeface="Aharoni" panose="02010803020104030203" pitchFamily="2" charset="-79"/>
            </a:endParaRPr>
          </a:p>
        </p:txBody>
      </p:sp>
      <p:sp>
        <p:nvSpPr>
          <p:cNvPr id="9" name="TextBox 8"/>
          <p:cNvSpPr txBox="1"/>
          <p:nvPr/>
        </p:nvSpPr>
        <p:spPr>
          <a:xfrm>
            <a:off x="251520" y="315012"/>
            <a:ext cx="8769736" cy="523220"/>
          </a:xfrm>
          <a:prstGeom prst="rect">
            <a:avLst/>
          </a:prstGeom>
          <a:noFill/>
        </p:spPr>
        <p:txBody>
          <a:bodyPr wrap="square" rtlCol="1">
            <a:spAutoFit/>
          </a:bodyPr>
          <a:lstStyle/>
          <a:p>
            <a:pPr algn="ctr"/>
            <a:r>
              <a:rPr lang="he-IL" sz="2800" b="1" dirty="0" smtClean="0">
                <a:solidFill>
                  <a:schemeClr val="bg1"/>
                </a:solidFill>
                <a:latin typeface="David" panose="020E0502060401010101" pitchFamily="34" charset="-79"/>
                <a:cs typeface="David" panose="020E0502060401010101" pitchFamily="34" charset="-79"/>
              </a:rPr>
              <a:t>הערכת התלמיד – היבט כמותי</a:t>
            </a:r>
            <a:endParaRPr lang="he-IL" sz="2800" b="1" u="sng" dirty="0">
              <a:solidFill>
                <a:schemeClr val="bg1"/>
              </a:solidFill>
              <a:latin typeface="David" panose="020E0502060401010101" pitchFamily="34" charset="-79"/>
              <a:cs typeface="David" panose="020E0502060401010101" pitchFamily="34" charset="-79"/>
            </a:endParaRPr>
          </a:p>
        </p:txBody>
      </p:sp>
      <p:graphicFrame>
        <p:nvGraphicFramePr>
          <p:cNvPr id="7" name="טבלה 6"/>
          <p:cNvGraphicFramePr>
            <a:graphicFrameLocks noGrp="1"/>
          </p:cNvGraphicFramePr>
          <p:nvPr>
            <p:extLst>
              <p:ext uri="{D42A27DB-BD31-4B8C-83A1-F6EECF244321}">
                <p14:modId xmlns:p14="http://schemas.microsoft.com/office/powerpoint/2010/main" val="27040445"/>
              </p:ext>
            </p:extLst>
          </p:nvPr>
        </p:nvGraphicFramePr>
        <p:xfrm>
          <a:off x="395537" y="1196751"/>
          <a:ext cx="8625719" cy="5472608"/>
        </p:xfrm>
        <a:graphic>
          <a:graphicData uri="http://schemas.openxmlformats.org/drawingml/2006/table">
            <a:tbl>
              <a:tblPr rtl="1" firstRow="1" bandRow="1">
                <a:tableStyleId>{5C22544A-7EE6-4342-B048-85BDC9FD1C3A}</a:tableStyleId>
              </a:tblPr>
              <a:tblGrid>
                <a:gridCol w="1210616">
                  <a:extLst>
                    <a:ext uri="{9D8B030D-6E8A-4147-A177-3AD203B41FA5}">
                      <a16:colId xmlns:a16="http://schemas.microsoft.com/office/drawing/2014/main" xmlns="" val="20000"/>
                    </a:ext>
                  </a:extLst>
                </a:gridCol>
                <a:gridCol w="2583309">
                  <a:extLst>
                    <a:ext uri="{9D8B030D-6E8A-4147-A177-3AD203B41FA5}">
                      <a16:colId xmlns:a16="http://schemas.microsoft.com/office/drawing/2014/main" xmlns="" val="20001"/>
                    </a:ext>
                  </a:extLst>
                </a:gridCol>
                <a:gridCol w="2505972">
                  <a:extLst>
                    <a:ext uri="{9D8B030D-6E8A-4147-A177-3AD203B41FA5}">
                      <a16:colId xmlns:a16="http://schemas.microsoft.com/office/drawing/2014/main" xmlns="" val="20002"/>
                    </a:ext>
                  </a:extLst>
                </a:gridCol>
                <a:gridCol w="2325822">
                  <a:extLst>
                    <a:ext uri="{9D8B030D-6E8A-4147-A177-3AD203B41FA5}">
                      <a16:colId xmlns:a16="http://schemas.microsoft.com/office/drawing/2014/main" xmlns="" val="20003"/>
                    </a:ext>
                  </a:extLst>
                </a:gridCol>
              </a:tblGrid>
              <a:tr h="503783">
                <a:tc>
                  <a:txBody>
                    <a:bodyPr/>
                    <a:lstStyle/>
                    <a:p>
                      <a:pPr rtl="1"/>
                      <a:r>
                        <a:rPr lang="he-IL" dirty="0" smtClean="0"/>
                        <a:t>ציון</a:t>
                      </a:r>
                      <a:endParaRPr lang="he-IL" dirty="0"/>
                    </a:p>
                  </a:txBody>
                  <a:tcPr/>
                </a:tc>
                <a:tc>
                  <a:txBody>
                    <a:bodyPr/>
                    <a:lstStyle/>
                    <a:p>
                      <a:pPr rtl="1"/>
                      <a:r>
                        <a:rPr lang="he-IL" dirty="0" smtClean="0"/>
                        <a:t>כיתה י' </a:t>
                      </a:r>
                      <a:endParaRPr lang="he-IL" dirty="0"/>
                    </a:p>
                  </a:txBody>
                  <a:tcPr/>
                </a:tc>
                <a:tc>
                  <a:txBody>
                    <a:bodyPr/>
                    <a:lstStyle/>
                    <a:p>
                      <a:pPr rtl="1"/>
                      <a:r>
                        <a:rPr lang="he-IL" dirty="0" smtClean="0"/>
                        <a:t>כיתה י"א</a:t>
                      </a:r>
                      <a:endParaRPr lang="he-IL" dirty="0"/>
                    </a:p>
                  </a:txBody>
                  <a:tcPr/>
                </a:tc>
                <a:tc>
                  <a:txBody>
                    <a:bodyPr/>
                    <a:lstStyle/>
                    <a:p>
                      <a:pPr rtl="1"/>
                      <a:r>
                        <a:rPr lang="he-IL" dirty="0" smtClean="0"/>
                        <a:t>כיתה י"ב</a:t>
                      </a:r>
                      <a:endParaRPr lang="he-IL" dirty="0"/>
                    </a:p>
                  </a:txBody>
                  <a:tcPr/>
                </a:tc>
                <a:extLst>
                  <a:ext uri="{0D108BD9-81ED-4DB2-BD59-A6C34878D82A}">
                    <a16:rowId xmlns:a16="http://schemas.microsoft.com/office/drawing/2014/main" xmlns="" val="10000"/>
                  </a:ext>
                </a:extLst>
              </a:tr>
              <a:tr h="1242206">
                <a:tc>
                  <a:txBody>
                    <a:bodyPr/>
                    <a:lstStyle/>
                    <a:p>
                      <a:pPr rtl="1"/>
                      <a:r>
                        <a:rPr lang="he-IL" b="1" dirty="0" smtClean="0"/>
                        <a:t>לא סיים</a:t>
                      </a:r>
                      <a:endParaRPr lang="he-IL" b="1" dirty="0"/>
                    </a:p>
                  </a:txBody>
                  <a:tcPr/>
                </a:tc>
                <a:tc>
                  <a:txBody>
                    <a:bodyPr/>
                    <a:lstStyle/>
                    <a:p>
                      <a:pPr rtl="1"/>
                      <a:r>
                        <a:rPr lang="he-IL" dirty="0" smtClean="0"/>
                        <a:t>פחות מ-60 שעות התנסות אישית + פחות מ-9 שעות פרויקט</a:t>
                      </a:r>
                      <a:endParaRPr lang="he-IL" dirty="0"/>
                    </a:p>
                  </a:txBody>
                  <a:tcPr/>
                </a:tc>
                <a:tc>
                  <a:txBody>
                    <a:bodyPr/>
                    <a:lstStyle/>
                    <a:p>
                      <a:pPr rtl="1"/>
                      <a:r>
                        <a:rPr lang="he-IL" dirty="0" smtClean="0"/>
                        <a:t>פחות מ-30 שעות</a:t>
                      </a:r>
                    </a:p>
                    <a:p>
                      <a:pPr rtl="1"/>
                      <a:r>
                        <a:rPr lang="he-IL" dirty="0" smtClean="0"/>
                        <a:t>התנסות אישית + פחות מ21 שעות פרויקט </a:t>
                      </a:r>
                      <a:endParaRPr lang="he-IL" dirty="0"/>
                    </a:p>
                  </a:txBody>
                  <a:tcPr/>
                </a:tc>
                <a:tc>
                  <a:txBody>
                    <a:bodyPr/>
                    <a:lstStyle/>
                    <a:p>
                      <a:pPr rtl="1"/>
                      <a:r>
                        <a:rPr lang="he-IL" dirty="0" smtClean="0"/>
                        <a:t>פחות מ26 שעות פרויקט</a:t>
                      </a:r>
                      <a:endParaRPr lang="he-IL" dirty="0"/>
                    </a:p>
                  </a:txBody>
                  <a:tcPr/>
                </a:tc>
                <a:extLst>
                  <a:ext uri="{0D108BD9-81ED-4DB2-BD59-A6C34878D82A}">
                    <a16:rowId xmlns:a16="http://schemas.microsoft.com/office/drawing/2014/main" xmlns="" val="10001"/>
                  </a:ext>
                </a:extLst>
              </a:tr>
              <a:tr h="869545">
                <a:tc>
                  <a:txBody>
                    <a:bodyPr/>
                    <a:lstStyle/>
                    <a:p>
                      <a:pPr rtl="1"/>
                      <a:r>
                        <a:rPr lang="he-IL" b="1" dirty="0" smtClean="0"/>
                        <a:t>סיים</a:t>
                      </a:r>
                      <a:endParaRPr lang="he-IL" b="1" dirty="0"/>
                    </a:p>
                  </a:txBody>
                  <a:tcPr/>
                </a:tc>
                <a:tc>
                  <a:txBody>
                    <a:bodyPr/>
                    <a:lstStyle/>
                    <a:p>
                      <a:pPr rtl="1"/>
                      <a:r>
                        <a:rPr lang="he-IL" dirty="0" smtClean="0"/>
                        <a:t>60 ש' התנסות אישית + 9 שעות פרויקט</a:t>
                      </a:r>
                      <a:endParaRPr lang="he-IL" dirty="0"/>
                    </a:p>
                  </a:txBody>
                  <a:tcPr/>
                </a:tc>
                <a:tc>
                  <a:txBody>
                    <a:bodyPr/>
                    <a:lstStyle/>
                    <a:p>
                      <a:pPr rtl="1"/>
                      <a:r>
                        <a:rPr lang="he-IL" dirty="0" smtClean="0"/>
                        <a:t>30 ש' התנסות אישית + 21 שעות </a:t>
                      </a:r>
                      <a:r>
                        <a:rPr lang="he-IL" dirty="0" err="1" smtClean="0"/>
                        <a:t>פרוייקט</a:t>
                      </a:r>
                      <a:endParaRPr lang="he-IL" dirty="0"/>
                    </a:p>
                  </a:txBody>
                  <a:tcPr/>
                </a:tc>
                <a:tc>
                  <a:txBody>
                    <a:bodyPr/>
                    <a:lstStyle/>
                    <a:p>
                      <a:pPr rtl="1"/>
                      <a:r>
                        <a:rPr lang="he-IL" dirty="0" smtClean="0"/>
                        <a:t>26 שעות פרויקט</a:t>
                      </a:r>
                      <a:endParaRPr lang="he-IL" dirty="0"/>
                    </a:p>
                  </a:txBody>
                  <a:tcPr/>
                </a:tc>
                <a:extLst>
                  <a:ext uri="{0D108BD9-81ED-4DB2-BD59-A6C34878D82A}">
                    <a16:rowId xmlns:a16="http://schemas.microsoft.com/office/drawing/2014/main" xmlns="" val="10002"/>
                  </a:ext>
                </a:extLst>
              </a:tr>
              <a:tr h="1242206">
                <a:tc>
                  <a:txBody>
                    <a:bodyPr/>
                    <a:lstStyle/>
                    <a:p>
                      <a:pPr rtl="1"/>
                      <a:r>
                        <a:rPr lang="he-IL" b="1" dirty="0" smtClean="0"/>
                        <a:t>סיים בהצלחה</a:t>
                      </a:r>
                      <a:endParaRPr lang="he-IL" b="1" dirty="0"/>
                    </a:p>
                  </a:txBody>
                  <a:tcPr/>
                </a:tc>
                <a:tc>
                  <a:txBody>
                    <a:bodyPr/>
                    <a:lstStyle/>
                    <a:p>
                      <a:pPr rtl="1"/>
                      <a:r>
                        <a:rPr lang="he-IL" dirty="0" smtClean="0"/>
                        <a:t>מעל ל- 60 ש' התנסות אישית + מעל 9 שעות פרויקט</a:t>
                      </a:r>
                      <a:endParaRPr lang="he-IL" dirty="0"/>
                    </a:p>
                  </a:txBody>
                  <a:tcPr/>
                </a:tc>
                <a:tc>
                  <a:txBody>
                    <a:bodyPr/>
                    <a:lstStyle/>
                    <a:p>
                      <a:pPr rtl="1"/>
                      <a:r>
                        <a:rPr lang="he-IL" dirty="0" smtClean="0"/>
                        <a:t>מעל ל-30ש' התנסות אישית +  מעל 21 שעות פרויקט</a:t>
                      </a:r>
                      <a:endParaRPr lang="he-IL" dirty="0"/>
                    </a:p>
                  </a:txBody>
                  <a:tcPr/>
                </a:tc>
                <a:tc>
                  <a:txBody>
                    <a:bodyPr/>
                    <a:lstStyle/>
                    <a:p>
                      <a:pPr rtl="1"/>
                      <a:r>
                        <a:rPr lang="he-IL" dirty="0" smtClean="0"/>
                        <a:t>מעל ל-26 שעות פרויקט</a:t>
                      </a:r>
                      <a:endParaRPr lang="he-IL" dirty="0"/>
                    </a:p>
                  </a:txBody>
                  <a:tcPr/>
                </a:tc>
                <a:extLst>
                  <a:ext uri="{0D108BD9-81ED-4DB2-BD59-A6C34878D82A}">
                    <a16:rowId xmlns:a16="http://schemas.microsoft.com/office/drawing/2014/main" xmlns="" val="10003"/>
                  </a:ext>
                </a:extLst>
              </a:tr>
              <a:tr h="1614868">
                <a:tc>
                  <a:txBody>
                    <a:bodyPr/>
                    <a:lstStyle/>
                    <a:p>
                      <a:pPr rtl="1"/>
                      <a:r>
                        <a:rPr lang="he-IL" sz="1600" b="1" dirty="0" smtClean="0"/>
                        <a:t>סיים בהצטיינות</a:t>
                      </a:r>
                      <a:endParaRPr lang="he-IL" sz="1600" b="1"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t>מעל ל- 60 ש' התנסות אישית + מעל 9 שעות פרויקט</a:t>
                      </a:r>
                    </a:p>
                    <a:p>
                      <a:pPr rtl="1"/>
                      <a:endParaRPr lang="he-IL"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t>מעל ל- 60 ש' התנסות אישית + מעל 21 שעות פרויקט</a:t>
                      </a:r>
                    </a:p>
                    <a:p>
                      <a:pPr rtl="1"/>
                      <a:endParaRPr lang="he-IL" dirty="0"/>
                    </a:p>
                  </a:txBody>
                  <a:tcPr/>
                </a:tc>
                <a:tc>
                  <a:txBody>
                    <a:bodyPr/>
                    <a:lstStyle/>
                    <a:p>
                      <a:pPr marL="0" marR="0" indent="0" algn="r" defTabSz="914400" rtl="1" eaLnBrk="1" fontAlgn="auto" latinLnBrk="0" hangingPunct="1">
                        <a:lnSpc>
                          <a:spcPct val="100000"/>
                        </a:lnSpc>
                        <a:spcBef>
                          <a:spcPts val="0"/>
                        </a:spcBef>
                        <a:spcAft>
                          <a:spcPts val="0"/>
                        </a:spcAft>
                        <a:buClrTx/>
                        <a:buSzTx/>
                        <a:buFontTx/>
                        <a:buNone/>
                        <a:tabLst/>
                        <a:defRPr/>
                      </a:pPr>
                      <a:r>
                        <a:rPr lang="he-IL" dirty="0" smtClean="0"/>
                        <a:t>מעל ל- 60 ש' התנסות אישית + מעל 26 שעות פרויקט</a:t>
                      </a:r>
                    </a:p>
                    <a:p>
                      <a:pPr rtl="1"/>
                      <a:endParaRPr lang="he-IL" dirty="0"/>
                    </a:p>
                  </a:txBody>
                  <a:tcP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41210512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תוצאת תמונה עבור התפתחות אישית ומעורבות חברתית"/>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6" name="TextBox 5"/>
          <p:cNvSpPr txBox="1"/>
          <p:nvPr/>
        </p:nvSpPr>
        <p:spPr>
          <a:xfrm>
            <a:off x="0" y="306174"/>
            <a:ext cx="9144000" cy="646331"/>
          </a:xfrm>
          <a:prstGeom prst="rect">
            <a:avLst/>
          </a:prstGeom>
          <a:solidFill>
            <a:schemeClr val="accent5">
              <a:lumMod val="75000"/>
            </a:schemeClr>
          </a:solidFill>
        </p:spPr>
        <p:style>
          <a:lnRef idx="2">
            <a:schemeClr val="accent5"/>
          </a:lnRef>
          <a:fillRef idx="1">
            <a:schemeClr val="lt1"/>
          </a:fillRef>
          <a:effectRef idx="0">
            <a:schemeClr val="accent5"/>
          </a:effectRef>
          <a:fontRef idx="minor">
            <a:schemeClr val="dk1"/>
          </a:fontRef>
        </p:style>
        <p:txBody>
          <a:bodyPr wrap="square" rtlCol="1">
            <a:spAutoFit/>
          </a:bodyPr>
          <a:lstStyle/>
          <a:p>
            <a:pPr algn="ctr"/>
            <a:r>
              <a:rPr lang="he-IL" sz="3600" b="1" dirty="0" smtClean="0">
                <a:solidFill>
                  <a:schemeClr val="bg1"/>
                </a:solidFill>
                <a:latin typeface="Aharoni" panose="02010803020104030203" pitchFamily="2" charset="-79"/>
                <a:cs typeface="Aharoni" panose="02010803020104030203" pitchFamily="2" charset="-79"/>
              </a:rPr>
              <a:t>           הערכת התלמיד – היבט איכותני ומי המעריך?</a:t>
            </a:r>
            <a:endParaRPr lang="he-IL" sz="3600" b="1" dirty="0">
              <a:solidFill>
                <a:schemeClr val="bg1"/>
              </a:solidFill>
              <a:latin typeface="Aharoni" panose="02010803020104030203" pitchFamily="2" charset="-79"/>
              <a:cs typeface="Aharoni" panose="02010803020104030203" pitchFamily="2" charset="-79"/>
            </a:endParaRPr>
          </a:p>
        </p:txBody>
      </p:sp>
      <p:sp>
        <p:nvSpPr>
          <p:cNvPr id="12" name="מציין מיקום תוכן 2"/>
          <p:cNvSpPr txBox="1">
            <a:spLocks/>
          </p:cNvSpPr>
          <p:nvPr/>
        </p:nvSpPr>
        <p:spPr>
          <a:xfrm>
            <a:off x="444412" y="952505"/>
            <a:ext cx="8631325" cy="5788863"/>
          </a:xfrm>
          <a:prstGeom prst="rect">
            <a:avLst/>
          </a:prstGeom>
        </p:spPr>
        <p:txBody>
          <a:bodyPr rtlCol="1">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a:spcBef>
                <a:spcPts val="0"/>
              </a:spcBef>
              <a:defRPr/>
            </a:pPr>
            <a:r>
              <a:rPr lang="he-IL" sz="2400" b="1" u="sng" dirty="0" smtClean="0">
                <a:solidFill>
                  <a:srgbClr val="002060"/>
                </a:solidFill>
                <a:latin typeface="David" pitchFamily="34" charset="-79"/>
                <a:cs typeface="David" pitchFamily="34" charset="-79"/>
              </a:rPr>
              <a:t>התנסות אישית  </a:t>
            </a:r>
            <a:r>
              <a:rPr lang="he-IL" sz="2400" b="1" dirty="0" smtClean="0">
                <a:solidFill>
                  <a:srgbClr val="002060"/>
                </a:solidFill>
                <a:latin typeface="David" pitchFamily="34" charset="-79"/>
                <a:cs typeface="David" pitchFamily="34" charset="-79"/>
              </a:rPr>
              <a:t>-  ע"י איש הקשר או מקבל השירות במקום ההתנסות.</a:t>
            </a:r>
          </a:p>
          <a:p>
            <a:pPr>
              <a:spcBef>
                <a:spcPts val="0"/>
              </a:spcBef>
              <a:defRPr/>
            </a:pPr>
            <a:r>
              <a:rPr lang="he-IL" sz="2400" b="1" dirty="0" smtClean="0">
                <a:solidFill>
                  <a:srgbClr val="002060"/>
                </a:solidFill>
                <a:latin typeface="David" pitchFamily="34" charset="-79"/>
                <a:cs typeface="David" pitchFamily="34" charset="-79"/>
              </a:rPr>
              <a:t>מרכיבי הערכה- בין 1-3 </a:t>
            </a:r>
          </a:p>
          <a:p>
            <a:pPr>
              <a:spcBef>
                <a:spcPts val="0"/>
              </a:spcBef>
              <a:defRPr/>
            </a:pPr>
            <a:endParaRPr lang="he-IL" sz="2400" b="1" dirty="0" smtClean="0">
              <a:solidFill>
                <a:srgbClr val="002060"/>
              </a:solidFill>
              <a:latin typeface="David" pitchFamily="34" charset="-79"/>
              <a:cs typeface="David" pitchFamily="34" charset="-79"/>
            </a:endParaRPr>
          </a:p>
          <a:p>
            <a:pPr>
              <a:spcBef>
                <a:spcPts val="0"/>
              </a:spcBef>
              <a:defRPr/>
            </a:pPr>
            <a:endParaRPr lang="he-IL" sz="2400" b="1" dirty="0">
              <a:solidFill>
                <a:srgbClr val="002060"/>
              </a:solidFill>
              <a:latin typeface="David" pitchFamily="34" charset="-79"/>
              <a:cs typeface="David" pitchFamily="34" charset="-79"/>
            </a:endParaRPr>
          </a:p>
          <a:p>
            <a:pPr>
              <a:spcBef>
                <a:spcPts val="0"/>
              </a:spcBef>
              <a:defRPr/>
            </a:pPr>
            <a:endParaRPr lang="he-IL" sz="2400" b="1" dirty="0" smtClean="0">
              <a:solidFill>
                <a:srgbClr val="002060"/>
              </a:solidFill>
              <a:latin typeface="David" pitchFamily="34" charset="-79"/>
              <a:cs typeface="David" pitchFamily="34" charset="-79"/>
            </a:endParaRPr>
          </a:p>
          <a:p>
            <a:pPr>
              <a:spcBef>
                <a:spcPts val="0"/>
              </a:spcBef>
              <a:defRPr/>
            </a:pPr>
            <a:r>
              <a:rPr lang="he-IL" sz="2800" b="1" u="sng" dirty="0" smtClean="0">
                <a:solidFill>
                  <a:srgbClr val="002060"/>
                </a:solidFill>
                <a:latin typeface="David" pitchFamily="34" charset="-79"/>
                <a:cs typeface="David" pitchFamily="34" charset="-79"/>
              </a:rPr>
              <a:t>פרויקט קבוצתי  </a:t>
            </a:r>
            <a:r>
              <a:rPr lang="he-IL" b="1" dirty="0" smtClean="0">
                <a:solidFill>
                  <a:srgbClr val="002060"/>
                </a:solidFill>
                <a:latin typeface="David" pitchFamily="34" charset="-79"/>
                <a:cs typeface="David" pitchFamily="34" charset="-79"/>
              </a:rPr>
              <a:t>- </a:t>
            </a:r>
            <a:r>
              <a:rPr lang="he-IL" sz="2400" b="1" dirty="0" smtClean="0">
                <a:solidFill>
                  <a:srgbClr val="002060"/>
                </a:solidFill>
                <a:latin typeface="David" pitchFamily="34" charset="-79"/>
                <a:cs typeface="David" pitchFamily="34" charset="-79"/>
              </a:rPr>
              <a:t>ע"י התלמיד</a:t>
            </a:r>
          </a:p>
          <a:p>
            <a:pPr>
              <a:lnSpc>
                <a:spcPct val="120000"/>
              </a:lnSpc>
              <a:spcBef>
                <a:spcPts val="0"/>
              </a:spcBef>
              <a:defRPr/>
            </a:pPr>
            <a:r>
              <a:rPr lang="he-IL" sz="2400" b="1" dirty="0">
                <a:solidFill>
                  <a:srgbClr val="002060"/>
                </a:solidFill>
                <a:latin typeface="David" pitchFamily="34" charset="-79"/>
                <a:cs typeface="David" pitchFamily="34" charset="-79"/>
              </a:rPr>
              <a:t>מרכיבי הערכה- </a:t>
            </a:r>
            <a:r>
              <a:rPr lang="he-IL" sz="2400" b="1" dirty="0" smtClean="0">
                <a:solidFill>
                  <a:srgbClr val="002060"/>
                </a:solidFill>
                <a:latin typeface="David" pitchFamily="34" charset="-79"/>
                <a:cs typeface="David" pitchFamily="34" charset="-79"/>
              </a:rPr>
              <a:t>בין 1-3</a:t>
            </a:r>
          </a:p>
          <a:p>
            <a:pPr>
              <a:lnSpc>
                <a:spcPct val="120000"/>
              </a:lnSpc>
              <a:spcBef>
                <a:spcPts val="0"/>
              </a:spcBef>
              <a:defRPr/>
            </a:pPr>
            <a:endParaRPr lang="he-IL" sz="2400" b="1" dirty="0" smtClean="0">
              <a:solidFill>
                <a:srgbClr val="002060"/>
              </a:solidFill>
              <a:latin typeface="David" pitchFamily="34" charset="-79"/>
              <a:cs typeface="David" pitchFamily="34" charset="-79"/>
            </a:endParaRPr>
          </a:p>
          <a:p>
            <a:pPr>
              <a:lnSpc>
                <a:spcPct val="120000"/>
              </a:lnSpc>
              <a:spcBef>
                <a:spcPts val="0"/>
              </a:spcBef>
              <a:defRPr/>
            </a:pPr>
            <a:endParaRPr lang="en-US" sz="2400" b="1" dirty="0">
              <a:solidFill>
                <a:srgbClr val="002060"/>
              </a:solidFill>
              <a:latin typeface="David" pitchFamily="34" charset="-79"/>
              <a:cs typeface="David" pitchFamily="34" charset="-79"/>
            </a:endParaRPr>
          </a:p>
          <a:p>
            <a:pPr>
              <a:lnSpc>
                <a:spcPct val="110000"/>
              </a:lnSpc>
              <a:spcBef>
                <a:spcPts val="0"/>
              </a:spcBef>
              <a:defRPr/>
            </a:pPr>
            <a:r>
              <a:rPr lang="he-IL" sz="2400" b="1" u="sng" dirty="0" smtClean="0">
                <a:solidFill>
                  <a:srgbClr val="002060"/>
                </a:solidFill>
                <a:latin typeface="David" pitchFamily="34" charset="-79"/>
                <a:cs typeface="David" pitchFamily="34" charset="-79"/>
              </a:rPr>
              <a:t>סיכום רפלקטיבי של ההתנסות </a:t>
            </a:r>
            <a:r>
              <a:rPr lang="he-IL" sz="2800" b="1" dirty="0" smtClean="0">
                <a:solidFill>
                  <a:srgbClr val="002060"/>
                </a:solidFill>
                <a:latin typeface="David" pitchFamily="34" charset="-79"/>
                <a:cs typeface="David" pitchFamily="34" charset="-79"/>
              </a:rPr>
              <a:t>– </a:t>
            </a:r>
            <a:r>
              <a:rPr lang="he-IL" sz="2400" b="1" dirty="0" smtClean="0">
                <a:solidFill>
                  <a:srgbClr val="002060"/>
                </a:solidFill>
                <a:latin typeface="David" pitchFamily="34" charset="-79"/>
                <a:cs typeface="David" pitchFamily="34" charset="-79"/>
              </a:rPr>
              <a:t>ע"י המחנך</a:t>
            </a:r>
          </a:p>
          <a:p>
            <a:pPr>
              <a:lnSpc>
                <a:spcPct val="110000"/>
              </a:lnSpc>
              <a:spcBef>
                <a:spcPts val="0"/>
              </a:spcBef>
              <a:defRPr/>
            </a:pPr>
            <a:r>
              <a:rPr lang="he-IL" sz="2400" b="1" dirty="0">
                <a:solidFill>
                  <a:srgbClr val="002060"/>
                </a:solidFill>
                <a:latin typeface="David" pitchFamily="34" charset="-79"/>
                <a:cs typeface="David" pitchFamily="34" charset="-79"/>
              </a:rPr>
              <a:t>מרכיבי הערכה- </a:t>
            </a:r>
            <a:r>
              <a:rPr lang="he-IL" sz="2400" b="1" dirty="0" smtClean="0">
                <a:solidFill>
                  <a:srgbClr val="002060"/>
                </a:solidFill>
                <a:latin typeface="David" pitchFamily="34" charset="-79"/>
                <a:cs typeface="David" pitchFamily="34" charset="-79"/>
              </a:rPr>
              <a:t>בין 1-3</a:t>
            </a:r>
            <a:endParaRPr lang="en-US" sz="2400" b="1" dirty="0">
              <a:solidFill>
                <a:srgbClr val="002060"/>
              </a:solidFill>
              <a:latin typeface="David" pitchFamily="34" charset="-79"/>
              <a:cs typeface="David" pitchFamily="34" charset="-79"/>
            </a:endParaRPr>
          </a:p>
          <a:p>
            <a:pPr>
              <a:lnSpc>
                <a:spcPct val="200000"/>
              </a:lnSpc>
              <a:defRPr/>
            </a:pPr>
            <a:endParaRPr lang="en-US" sz="3500" b="1" dirty="0">
              <a:solidFill>
                <a:srgbClr val="002060"/>
              </a:solidFill>
              <a:latin typeface="David" pitchFamily="34" charset="-79"/>
              <a:cs typeface="David" pitchFamily="34" charset="-79"/>
            </a:endParaRPr>
          </a:p>
        </p:txBody>
      </p:sp>
      <p:graphicFrame>
        <p:nvGraphicFramePr>
          <p:cNvPr id="2" name="טבלה 1"/>
          <p:cNvGraphicFramePr>
            <a:graphicFrameLocks noGrp="1"/>
          </p:cNvGraphicFramePr>
          <p:nvPr>
            <p:extLst/>
          </p:nvPr>
        </p:nvGraphicFramePr>
        <p:xfrm>
          <a:off x="2051720" y="1772816"/>
          <a:ext cx="6570980" cy="1080120"/>
        </p:xfrm>
        <a:graphic>
          <a:graphicData uri="http://schemas.openxmlformats.org/drawingml/2006/table">
            <a:tbl>
              <a:tblPr rtl="1" firstRow="1" firstCol="1" bandRow="1">
                <a:tableStyleId>{5C22544A-7EE6-4342-B048-85BDC9FD1C3A}</a:tableStyleId>
              </a:tblPr>
              <a:tblGrid>
                <a:gridCol w="6570980">
                  <a:extLst>
                    <a:ext uri="{9D8B030D-6E8A-4147-A177-3AD203B41FA5}">
                      <a16:colId xmlns:a16="http://schemas.microsoft.com/office/drawing/2014/main" xmlns="" val="20000"/>
                    </a:ext>
                  </a:extLst>
                </a:gridCol>
              </a:tblGrid>
              <a:tr h="360040">
                <a:tc>
                  <a:txBody>
                    <a:bodyPr/>
                    <a:lstStyle/>
                    <a:p>
                      <a:pPr marL="285750" indent="-285750" algn="r" rtl="1">
                        <a:lnSpc>
                          <a:spcPts val="1400"/>
                        </a:lnSpc>
                        <a:spcAft>
                          <a:spcPts val="0"/>
                        </a:spcAft>
                        <a:buFont typeface="Arial" panose="020B0604020202020204" pitchFamily="34" charset="0"/>
                        <a:buChar char="•"/>
                      </a:pPr>
                      <a:r>
                        <a:rPr lang="he-IL" sz="1400" dirty="0">
                          <a:effectLst/>
                        </a:rPr>
                        <a:t>אחריות התלמיד והתמדתו במילוי תפקידיו </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0"/>
                  </a:ext>
                </a:extLst>
              </a:tr>
              <a:tr h="432048">
                <a:tc>
                  <a:txBody>
                    <a:bodyPr/>
                    <a:lstStyle/>
                    <a:p>
                      <a:pPr marL="285750" indent="-285750" algn="r" rtl="1">
                        <a:lnSpc>
                          <a:spcPts val="1400"/>
                        </a:lnSpc>
                        <a:spcAft>
                          <a:spcPts val="0"/>
                        </a:spcAft>
                        <a:buFont typeface="Arial" panose="020B0604020202020204" pitchFamily="34" charset="0"/>
                        <a:buChar char="•"/>
                      </a:pPr>
                      <a:r>
                        <a:rPr lang="he-IL" sz="1400" dirty="0">
                          <a:effectLst/>
                        </a:rPr>
                        <a:t>שיתוף פעולה ותקשורת  חיובית של התלמיד עם הממונים עליו ועם מקבלי השירות</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1"/>
                  </a:ext>
                </a:extLst>
              </a:tr>
              <a:tr h="288032">
                <a:tc>
                  <a:txBody>
                    <a:bodyPr/>
                    <a:lstStyle/>
                    <a:p>
                      <a:pPr marL="285750" indent="-285750" algn="r" rtl="1">
                        <a:lnSpc>
                          <a:spcPts val="1400"/>
                        </a:lnSpc>
                        <a:spcAft>
                          <a:spcPts val="0"/>
                        </a:spcAft>
                        <a:buFont typeface="Arial" panose="020B0604020202020204" pitchFamily="34" charset="0"/>
                        <a:buChar char="•"/>
                      </a:pPr>
                      <a:r>
                        <a:rPr lang="he-IL" sz="1400" dirty="0">
                          <a:effectLst/>
                        </a:rPr>
                        <a:t>גילוי יוזמה על ידי התלמיד</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2"/>
                  </a:ext>
                </a:extLst>
              </a:tr>
            </a:tbl>
          </a:graphicData>
        </a:graphic>
      </p:graphicFrame>
      <p:graphicFrame>
        <p:nvGraphicFramePr>
          <p:cNvPr id="3" name="טבלה 2"/>
          <p:cNvGraphicFramePr>
            <a:graphicFrameLocks noGrp="1"/>
          </p:cNvGraphicFramePr>
          <p:nvPr>
            <p:extLst/>
          </p:nvPr>
        </p:nvGraphicFramePr>
        <p:xfrm>
          <a:off x="2051720" y="3717032"/>
          <a:ext cx="6560820" cy="936104"/>
        </p:xfrm>
        <a:graphic>
          <a:graphicData uri="http://schemas.openxmlformats.org/drawingml/2006/table">
            <a:tbl>
              <a:tblPr rtl="1" firstRow="1" firstCol="1" bandRow="1">
                <a:tableStyleId>{5C22544A-7EE6-4342-B048-85BDC9FD1C3A}</a:tableStyleId>
              </a:tblPr>
              <a:tblGrid>
                <a:gridCol w="6560820">
                  <a:extLst>
                    <a:ext uri="{9D8B030D-6E8A-4147-A177-3AD203B41FA5}">
                      <a16:colId xmlns:a16="http://schemas.microsoft.com/office/drawing/2014/main" xmlns="" val="20000"/>
                    </a:ext>
                  </a:extLst>
                </a:gridCol>
              </a:tblGrid>
              <a:tr h="288032">
                <a:tc>
                  <a:txBody>
                    <a:bodyPr/>
                    <a:lstStyle/>
                    <a:p>
                      <a:pPr marL="285750" indent="-285750" algn="r" rtl="1">
                        <a:lnSpc>
                          <a:spcPts val="1400"/>
                        </a:lnSpc>
                        <a:spcAft>
                          <a:spcPts val="0"/>
                        </a:spcAft>
                        <a:buFont typeface="Arial" panose="020B0604020202020204" pitchFamily="34" charset="0"/>
                        <a:buChar char="•"/>
                      </a:pPr>
                      <a:r>
                        <a:rPr lang="he-IL" sz="1400" dirty="0">
                          <a:effectLst/>
                        </a:rPr>
                        <a:t>גיליתי אחריות והתמדה בפרויקט </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0"/>
                  </a:ext>
                </a:extLst>
              </a:tr>
              <a:tr h="360040">
                <a:tc>
                  <a:txBody>
                    <a:bodyPr/>
                    <a:lstStyle/>
                    <a:p>
                      <a:pPr marL="285750" indent="-285750" algn="r" rtl="1">
                        <a:lnSpc>
                          <a:spcPts val="1400"/>
                        </a:lnSpc>
                        <a:spcAft>
                          <a:spcPts val="0"/>
                        </a:spcAft>
                        <a:buFont typeface="Arial" panose="020B0604020202020204" pitchFamily="34" charset="0"/>
                        <a:buChar char="•"/>
                      </a:pPr>
                      <a:r>
                        <a:rPr lang="he-IL" sz="1400" dirty="0">
                          <a:effectLst/>
                        </a:rPr>
                        <a:t>שיתפתי פעולה עם חבריי בקבוצת הפרויקט</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1"/>
                  </a:ext>
                </a:extLst>
              </a:tr>
              <a:tr h="288032">
                <a:tc>
                  <a:txBody>
                    <a:bodyPr/>
                    <a:lstStyle/>
                    <a:p>
                      <a:pPr marL="285750" indent="-285750" algn="r" rtl="1">
                        <a:lnSpc>
                          <a:spcPts val="1400"/>
                        </a:lnSpc>
                        <a:spcAft>
                          <a:spcPts val="0"/>
                        </a:spcAft>
                        <a:buFont typeface="Arial" panose="020B0604020202020204" pitchFamily="34" charset="0"/>
                        <a:buChar char="•"/>
                      </a:pPr>
                      <a:r>
                        <a:rPr lang="he-IL" sz="1400" dirty="0">
                          <a:effectLst/>
                        </a:rPr>
                        <a:t>גיליתי יוזמה בתכנון הפרויקט ובביצועו</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2"/>
                  </a:ext>
                </a:extLst>
              </a:tr>
            </a:tbl>
          </a:graphicData>
        </a:graphic>
      </p:graphicFrame>
      <p:graphicFrame>
        <p:nvGraphicFramePr>
          <p:cNvPr id="7" name="טבלה 6"/>
          <p:cNvGraphicFramePr>
            <a:graphicFrameLocks noGrp="1"/>
          </p:cNvGraphicFramePr>
          <p:nvPr>
            <p:extLst/>
          </p:nvPr>
        </p:nvGraphicFramePr>
        <p:xfrm>
          <a:off x="107504" y="5480248"/>
          <a:ext cx="8536095" cy="1296144"/>
        </p:xfrm>
        <a:graphic>
          <a:graphicData uri="http://schemas.openxmlformats.org/drawingml/2006/table">
            <a:tbl>
              <a:tblPr rtl="1" firstRow="1" firstCol="1" bandRow="1">
                <a:tableStyleId>{5C22544A-7EE6-4342-B048-85BDC9FD1C3A}</a:tableStyleId>
              </a:tblPr>
              <a:tblGrid>
                <a:gridCol w="8536095">
                  <a:extLst>
                    <a:ext uri="{9D8B030D-6E8A-4147-A177-3AD203B41FA5}">
                      <a16:colId xmlns:a16="http://schemas.microsoft.com/office/drawing/2014/main" xmlns="" val="20000"/>
                    </a:ext>
                  </a:extLst>
                </a:gridCol>
              </a:tblGrid>
              <a:tr h="432048">
                <a:tc>
                  <a:txBody>
                    <a:bodyPr/>
                    <a:lstStyle/>
                    <a:p>
                      <a:pPr marL="171450" indent="-171450" algn="r" rtl="1">
                        <a:lnSpc>
                          <a:spcPts val="1400"/>
                        </a:lnSpc>
                        <a:spcAft>
                          <a:spcPts val="0"/>
                        </a:spcAft>
                        <a:buFont typeface="Arial" panose="020B0604020202020204" pitchFamily="34" charset="0"/>
                        <a:buChar char="•"/>
                      </a:pPr>
                      <a:r>
                        <a:rPr lang="he-IL" sz="1400" dirty="0">
                          <a:effectLst/>
                        </a:rPr>
                        <a:t>תיאור אירועים ואתגרים משמעותיים וההתמודדות עימם במהלך ההתנסות במעורבות חברתית</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0"/>
                  </a:ext>
                </a:extLst>
              </a:tr>
              <a:tr h="504056">
                <a:tc>
                  <a:txBody>
                    <a:bodyPr/>
                    <a:lstStyle/>
                    <a:p>
                      <a:pPr marL="171450" indent="-171450" algn="r" rtl="1">
                        <a:lnSpc>
                          <a:spcPts val="1400"/>
                        </a:lnSpc>
                        <a:spcAft>
                          <a:spcPts val="0"/>
                        </a:spcAft>
                        <a:buFont typeface="Arial" panose="020B0604020202020204" pitchFamily="34" charset="0"/>
                        <a:buChar char="•"/>
                      </a:pPr>
                      <a:r>
                        <a:rPr lang="he-IL" sz="1400" dirty="0">
                          <a:effectLst/>
                        </a:rPr>
                        <a:t>תיאור תרומת ההתנסות להתפתחותו האישית של התלמיד (מיומנויות אישיות וחברתיות, תרומה לתחומי חיים אחרים)</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1"/>
                  </a:ext>
                </a:extLst>
              </a:tr>
              <a:tr h="360040">
                <a:tc>
                  <a:txBody>
                    <a:bodyPr/>
                    <a:lstStyle/>
                    <a:p>
                      <a:pPr marL="171450" indent="-171450" algn="r" rtl="1">
                        <a:lnSpc>
                          <a:spcPts val="1400"/>
                        </a:lnSpc>
                        <a:spcAft>
                          <a:spcPts val="0"/>
                        </a:spcAft>
                        <a:buFont typeface="Arial" panose="020B0604020202020204" pitchFamily="34" charset="0"/>
                        <a:buChar char="•"/>
                      </a:pPr>
                      <a:r>
                        <a:rPr lang="he-IL" sz="1400" dirty="0">
                          <a:effectLst/>
                        </a:rPr>
                        <a:t>תיאור תרומת ההתנסות המעשית במעורבות חברתית לחברה הסובבת </a:t>
                      </a:r>
                      <a:endParaRPr lang="en-US" sz="1200" dirty="0">
                        <a:effectLst/>
                        <a:latin typeface="Calibri"/>
                        <a:ea typeface="Calibri"/>
                        <a:cs typeface="Arial"/>
                      </a:endParaRPr>
                    </a:p>
                  </a:txBody>
                  <a:tcPr marL="68580" marR="68580" marT="0" marB="0" anchor="ctr"/>
                </a:tc>
                <a:extLst>
                  <a:ext uri="{0D108BD9-81ED-4DB2-BD59-A6C34878D82A}">
                    <a16:rowId xmlns:a16="http://schemas.microsoft.com/office/drawing/2014/main" xmlns="" val="10002"/>
                  </a:ext>
                </a:extLst>
              </a:tr>
            </a:tbl>
          </a:graphicData>
        </a:graphic>
      </p:graphicFrame>
    </p:spTree>
    <p:extLst>
      <p:ext uri="{BB962C8B-B14F-4D97-AF65-F5344CB8AC3E}">
        <p14:creationId xmlns:p14="http://schemas.microsoft.com/office/powerpoint/2010/main" val="26191336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755576" y="332656"/>
            <a:ext cx="6511925" cy="1143000"/>
          </a:xfrm>
          <a:effectLst>
            <a:outerShdw blurRad="50800" dist="38100" dir="5400000" algn="t" rotWithShape="0">
              <a:prstClr val="black">
                <a:alpha val="40000"/>
              </a:prstClr>
            </a:outerShdw>
          </a:effectLst>
        </p:spPr>
        <p:txBody>
          <a:bodyPr rtlCol="1">
            <a:normAutofit/>
          </a:bodyPr>
          <a:lstStyle/>
          <a:p>
            <a:pPr eaLnBrk="1" fontAlgn="auto" hangingPunct="1">
              <a:spcAft>
                <a:spcPts val="0"/>
              </a:spcAft>
              <a:defRPr/>
            </a:pPr>
            <a:r>
              <a:rPr lang="he-IL" sz="3600" b="1" dirty="0">
                <a:solidFill>
                  <a:schemeClr val="tx2">
                    <a:lumMod val="75000"/>
                  </a:schemeClr>
                </a:solidFill>
                <a:effectLst>
                  <a:outerShdw blurRad="38100" dist="38100" dir="2700000" algn="tl">
                    <a:srgbClr val="000000">
                      <a:alpha val="43137"/>
                    </a:srgbClr>
                  </a:outerShdw>
                </a:effectLst>
                <a:cs typeface="+mn-cs"/>
              </a:rPr>
              <a:t>מרכיבי הערכת התלמיד</a:t>
            </a:r>
          </a:p>
        </p:txBody>
      </p:sp>
      <p:graphicFrame>
        <p:nvGraphicFramePr>
          <p:cNvPr id="4" name="מציין מיקום תוכן 3"/>
          <p:cNvGraphicFramePr>
            <a:graphicFrameLocks noGrp="1"/>
          </p:cNvGraphicFramePr>
          <p:nvPr>
            <p:ph idx="4294967295"/>
            <p:extLst>
              <p:ext uri="{D42A27DB-BD31-4B8C-83A1-F6EECF244321}">
                <p14:modId xmlns:p14="http://schemas.microsoft.com/office/powerpoint/2010/main" val="2273710702"/>
              </p:ext>
            </p:extLst>
          </p:nvPr>
        </p:nvGraphicFramePr>
        <p:xfrm>
          <a:off x="395536" y="1196752"/>
          <a:ext cx="8280920" cy="5285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715636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מציין מיקום תוכן 3"/>
          <p:cNvGraphicFramePr>
            <a:graphicFrameLocks noGrp="1"/>
          </p:cNvGraphicFramePr>
          <p:nvPr>
            <p:ph idx="4294967295"/>
            <p:extLst/>
          </p:nvPr>
        </p:nvGraphicFramePr>
        <p:xfrm>
          <a:off x="791580" y="809328"/>
          <a:ext cx="7848872" cy="60486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1619672" y="0"/>
            <a:ext cx="6192688" cy="646331"/>
          </a:xfrm>
          <a:prstGeom prst="rect">
            <a:avLst/>
          </a:prstGeom>
          <a:noFill/>
        </p:spPr>
        <p:txBody>
          <a:bodyPr wrap="square" rtlCol="1">
            <a:spAutoFit/>
          </a:bodyPr>
          <a:lstStyle/>
          <a:p>
            <a:pPr algn="ctr"/>
            <a:r>
              <a:rPr lang="he-IL" sz="3600" b="1" dirty="0">
                <a:solidFill>
                  <a:schemeClr val="tx2">
                    <a:lumMod val="75000"/>
                  </a:schemeClr>
                </a:solidFill>
                <a:effectLst>
                  <a:outerShdw blurRad="38100" dist="38100" dir="2700000" algn="tl">
                    <a:srgbClr val="000000">
                      <a:alpha val="43137"/>
                    </a:srgbClr>
                  </a:outerShdw>
                </a:effectLst>
                <a:latin typeface="+mj-lt"/>
                <a:ea typeface="+mj-ea"/>
                <a:cs typeface="+mn-cs"/>
              </a:rPr>
              <a:t>תפקיד המחנך בתכנית</a:t>
            </a:r>
          </a:p>
        </p:txBody>
      </p:sp>
    </p:spTree>
    <p:extLst>
      <p:ext uri="{BB962C8B-B14F-4D97-AF65-F5344CB8AC3E}">
        <p14:creationId xmlns:p14="http://schemas.microsoft.com/office/powerpoint/2010/main" val="87566448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p:cNvSpPr>
            <a:spLocks noGrp="1"/>
          </p:cNvSpPr>
          <p:nvPr>
            <p:ph type="title"/>
          </p:nvPr>
        </p:nvSpPr>
        <p:spPr>
          <a:xfrm>
            <a:off x="1835696" y="260648"/>
            <a:ext cx="6512511" cy="1143000"/>
          </a:xfrm>
        </p:spPr>
        <p:txBody>
          <a:bodyPr rtlCol="0"/>
          <a:lstStyle/>
          <a:p>
            <a:pPr marL="320040" indent="-320040" eaLnBrk="1" fontAlgn="auto" hangingPunct="1">
              <a:spcAft>
                <a:spcPts val="0"/>
              </a:spcAft>
              <a:buClr>
                <a:schemeClr val="accent6">
                  <a:lumMod val="75000"/>
                </a:schemeClr>
              </a:buClr>
              <a:defRPr/>
            </a:pPr>
            <a:r>
              <a:rPr lang="he-IL" dirty="0" smtClean="0"/>
              <a:t>מעקב ודיווח</a:t>
            </a:r>
            <a:endParaRPr lang="he-IL" dirty="0"/>
          </a:p>
        </p:txBody>
      </p:sp>
      <p:sp>
        <p:nvSpPr>
          <p:cNvPr id="22531" name="מציין מיקום תוכן 2"/>
          <p:cNvSpPr>
            <a:spLocks noGrp="1"/>
          </p:cNvSpPr>
          <p:nvPr>
            <p:ph idx="4294967295"/>
          </p:nvPr>
        </p:nvSpPr>
        <p:spPr>
          <a:xfrm>
            <a:off x="684213" y="1341438"/>
            <a:ext cx="8229600" cy="3600450"/>
          </a:xfrm>
        </p:spPr>
        <p:txBody>
          <a:bodyPr/>
          <a:lstStyle/>
          <a:p>
            <a:pPr eaLnBrk="1" hangingPunct="1">
              <a:buFontTx/>
              <a:buChar char="-"/>
            </a:pPr>
            <a:r>
              <a:rPr lang="he-IL" altLang="he-IL" dirty="0" smtClean="0"/>
              <a:t>יידוע הורים על פרטי התוכנית בערב הורים.</a:t>
            </a:r>
          </a:p>
          <a:p>
            <a:pPr eaLnBrk="1" hangingPunct="1">
              <a:buFontTx/>
              <a:buChar char="-"/>
            </a:pPr>
            <a:r>
              <a:rPr lang="he-IL" altLang="he-IL" dirty="0" smtClean="0"/>
              <a:t>אישור הורים בטופס המיוחד לכך( ניתן בתחילת שנה).</a:t>
            </a:r>
          </a:p>
          <a:p>
            <a:pPr eaLnBrk="1" hangingPunct="1">
              <a:buFontTx/>
              <a:buChar char="-"/>
            </a:pPr>
            <a:r>
              <a:rPr lang="he-IL" altLang="he-IL" dirty="0" smtClean="0"/>
              <a:t>אישור מקום ההשמה על תחילת פעילות. </a:t>
            </a:r>
          </a:p>
          <a:p>
            <a:pPr eaLnBrk="1" hangingPunct="1">
              <a:buFontTx/>
              <a:buChar char="-"/>
            </a:pPr>
            <a:r>
              <a:rPr lang="he-IL" altLang="he-IL" dirty="0" smtClean="0"/>
              <a:t>שיעורי חינוך בנושא מרוכזים בחוברת.</a:t>
            </a:r>
          </a:p>
          <a:p>
            <a:pPr eaLnBrk="1" hangingPunct="1">
              <a:buFont typeface="Georgia" panose="02040502050405020303" pitchFamily="18" charset="0"/>
              <a:buNone/>
            </a:pPr>
            <a:r>
              <a:rPr lang="he-IL" altLang="he-IL" dirty="0" smtClean="0"/>
              <a:t>-התלמיד יחתים את מקום ההשמה בכרטיס מעקב.</a:t>
            </a:r>
          </a:p>
          <a:p>
            <a:pPr eaLnBrk="1" hangingPunct="1">
              <a:buFont typeface="Georgia" panose="02040502050405020303" pitchFamily="18" charset="0"/>
              <a:buNone/>
            </a:pPr>
            <a:r>
              <a:rPr lang="he-IL" altLang="he-IL" dirty="0" smtClean="0"/>
              <a:t>-פעילותו </a:t>
            </a:r>
            <a:r>
              <a:rPr lang="he-IL" altLang="he-IL" dirty="0" smtClean="0"/>
              <a:t>תדווח </a:t>
            </a:r>
            <a:r>
              <a:rPr lang="he-IL" altLang="he-IL" dirty="0" smtClean="0"/>
              <a:t>ע"י </a:t>
            </a:r>
            <a:r>
              <a:rPr lang="he-IL" altLang="he-IL" dirty="0" smtClean="0"/>
              <a:t>המחנך.</a:t>
            </a:r>
            <a:endParaRPr lang="he-IL" altLang="he-IL" dirty="0" smtClean="0"/>
          </a:p>
          <a:p>
            <a:pPr eaLnBrk="1" hangingPunct="1">
              <a:buFont typeface="Georgia" panose="02040502050405020303" pitchFamily="18" charset="0"/>
              <a:buNone/>
            </a:pPr>
            <a:r>
              <a:rPr lang="he-IL" altLang="he-IL" dirty="0" smtClean="0"/>
              <a:t>-תיוק המסמכים וכרטיסי המעקב בתיק מחויבות אישית שמנוהל ע"י </a:t>
            </a:r>
            <a:r>
              <a:rPr lang="he-IL" altLang="he-IL" dirty="0" err="1" smtClean="0"/>
              <a:t>הממ"צ</a:t>
            </a:r>
            <a:r>
              <a:rPr lang="he-IL" altLang="he-IL" dirty="0" smtClean="0"/>
              <a:t> </a:t>
            </a:r>
            <a:r>
              <a:rPr lang="he-IL" altLang="he-IL" dirty="0" smtClean="0"/>
              <a:t>בכיתת האם.</a:t>
            </a:r>
            <a:endParaRPr lang="he-IL" altLang="he-IL" dirty="0" smtClean="0"/>
          </a:p>
          <a:p>
            <a:pPr eaLnBrk="1" hangingPunct="1">
              <a:buFont typeface="Georgia" panose="02040502050405020303" pitchFamily="18" charset="0"/>
              <a:buNone/>
            </a:pPr>
            <a:endParaRPr lang="he-IL" altLang="he-IL"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טבלה 3"/>
          <p:cNvGraphicFramePr>
            <a:graphicFrameLocks noGrp="1"/>
          </p:cNvGraphicFramePr>
          <p:nvPr>
            <p:extLst>
              <p:ext uri="{D42A27DB-BD31-4B8C-83A1-F6EECF244321}">
                <p14:modId xmlns:p14="http://schemas.microsoft.com/office/powerpoint/2010/main" val="1503768964"/>
              </p:ext>
            </p:extLst>
          </p:nvPr>
        </p:nvGraphicFramePr>
        <p:xfrm>
          <a:off x="918483" y="476673"/>
          <a:ext cx="7421336" cy="1368152"/>
        </p:xfrm>
        <a:graphic>
          <a:graphicData uri="http://schemas.openxmlformats.org/drawingml/2006/table">
            <a:tbl>
              <a:tblPr>
                <a:tableStyleId>{5C22544A-7EE6-4342-B048-85BDC9FD1C3A}</a:tableStyleId>
              </a:tblPr>
              <a:tblGrid>
                <a:gridCol w="7421336"/>
              </a:tblGrid>
              <a:tr h="1368152">
                <a:tc>
                  <a:txBody>
                    <a:bodyPr/>
                    <a:lstStyle/>
                    <a:p>
                      <a:pPr algn="ctr" rtl="1">
                        <a:lnSpc>
                          <a:spcPct val="150000"/>
                        </a:lnSpc>
                        <a:spcAft>
                          <a:spcPts val="1000"/>
                        </a:spcAft>
                      </a:pPr>
                      <a:r>
                        <a:rPr lang="he-IL" sz="3300" b="1" dirty="0">
                          <a:effectLst/>
                          <a:latin typeface="Cambria" panose="02040503050406030204" pitchFamily="18" charset="0"/>
                        </a:rPr>
                        <a:t>       </a:t>
                      </a:r>
                      <a:r>
                        <a:rPr lang="he-IL" sz="3300" b="1" dirty="0" smtClean="0">
                          <a:effectLst/>
                          <a:latin typeface="Gan CLM" panose="02000803000000000000" pitchFamily="2" charset="-79"/>
                          <a:cs typeface="Gan CLM" panose="02000803000000000000" pitchFamily="2" charset="-79"/>
                        </a:rPr>
                        <a:t> </a:t>
                      </a:r>
                      <a:endParaRPr lang="he-IL" sz="3300" b="1" dirty="0" smtClean="0">
                        <a:effectLst/>
                        <a:latin typeface="Gan CLM" panose="02000803000000000000" pitchFamily="2" charset="-79"/>
                        <a:cs typeface="Gan CLM" panose="02000803000000000000" pitchFamily="2" charset="-79"/>
                      </a:endParaRPr>
                    </a:p>
                  </a:txBody>
                  <a:tcPr marL="21431" marR="21431" marT="0" marB="0">
                    <a:solidFill>
                      <a:schemeClr val="accent1">
                        <a:lumMod val="40000"/>
                        <a:lumOff val="60000"/>
                      </a:schemeClr>
                    </a:solidFill>
                  </a:tcPr>
                </a:tc>
              </a:tr>
            </a:tbl>
          </a:graphicData>
        </a:graphic>
      </p:graphicFrame>
      <p:sp>
        <p:nvSpPr>
          <p:cNvPr id="3" name="מלבן 2"/>
          <p:cNvSpPr/>
          <p:nvPr/>
        </p:nvSpPr>
        <p:spPr>
          <a:xfrm>
            <a:off x="827584" y="548680"/>
            <a:ext cx="7848872" cy="707886"/>
          </a:xfrm>
          <a:prstGeom prst="rect">
            <a:avLst/>
          </a:prstGeom>
        </p:spPr>
        <p:txBody>
          <a:bodyPr wrap="square">
            <a:spAutoFit/>
          </a:bodyPr>
          <a:lstStyle/>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וועדת זכאות לתעודת בגרות חברתית </a:t>
            </a:r>
            <a:endParaRPr lang="he-IL" sz="4000" b="1" cap="all" dirty="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endParaRPr>
          </a:p>
        </p:txBody>
      </p:sp>
      <p:sp>
        <p:nvSpPr>
          <p:cNvPr id="5" name="מלבן 4"/>
          <p:cNvSpPr/>
          <p:nvPr/>
        </p:nvSpPr>
        <p:spPr>
          <a:xfrm>
            <a:off x="827584" y="1556792"/>
            <a:ext cx="7848872" cy="5016758"/>
          </a:xfrm>
          <a:prstGeom prst="rect">
            <a:avLst/>
          </a:prstGeom>
        </p:spPr>
        <p:txBody>
          <a:bodyPr wrap="square">
            <a:spAutoFit/>
          </a:bodyPr>
          <a:lstStyle/>
          <a:p>
            <a:pPr algn="ctr"/>
            <a:endParaRPr lang="he-IL" sz="4000" b="1" cap="all" dirty="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endParaRP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אירוע שיא המתקיים </a:t>
            </a: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בחודש מאי בבית הספר </a:t>
            </a: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לסיכום שלוש שנים (י'-יא'-</a:t>
            </a:r>
            <a:r>
              <a:rPr lang="he-IL" sz="4000" b="1" cap="all" dirty="0" err="1"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יב</a:t>
            </a: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a:t>
            </a: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של התנדבות </a:t>
            </a: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בקרב תלמידי ביה"ס </a:t>
            </a:r>
          </a:p>
          <a:p>
            <a:pPr algn="ctr"/>
            <a:r>
              <a:rPr lang="he-IL" sz="4000" b="1"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מטרתו אישור קבלת תעודת בגרות חברתית לכל מועמד</a:t>
            </a:r>
            <a:endParaRPr lang="he-IL" sz="4000" b="1" cap="all" dirty="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endParaRPr>
          </a:p>
        </p:txBody>
      </p:sp>
    </p:spTree>
    <p:extLst>
      <p:ext uri="{BB962C8B-B14F-4D97-AF65-F5344CB8AC3E}">
        <p14:creationId xmlns:p14="http://schemas.microsoft.com/office/powerpoint/2010/main" val="118905936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2014156"/>
            <a:ext cx="7921709" cy="196980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34" y="3837107"/>
            <a:ext cx="1480790" cy="921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AutoShape 2" descr="תוצאת תמונה עבור תעודת בגרות חברתית משרד החינוך"/>
          <p:cNvSpPr>
            <a:spLocks noChangeAspect="1" noChangeArrowheads="1"/>
          </p:cNvSpPr>
          <p:nvPr/>
        </p:nvSpPr>
        <p:spPr bwMode="auto">
          <a:xfrm>
            <a:off x="8923338"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sp>
        <p:nvSpPr>
          <p:cNvPr id="5" name="AutoShape 4" descr="תוצאת תמונה עבור תעודת בגרות חברתית משרד החינוך"/>
          <p:cNvSpPr>
            <a:spLocks noChangeAspect="1" noChangeArrowheads="1"/>
          </p:cNvSpPr>
          <p:nvPr/>
        </p:nvSpPr>
        <p:spPr bwMode="auto">
          <a:xfrm>
            <a:off x="9075738"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he-IL"/>
          </a:p>
        </p:txBody>
      </p:sp>
      <p:graphicFrame>
        <p:nvGraphicFramePr>
          <p:cNvPr id="6" name="טבלה 5"/>
          <p:cNvGraphicFramePr>
            <a:graphicFrameLocks noGrp="1"/>
          </p:cNvGraphicFramePr>
          <p:nvPr>
            <p:extLst/>
          </p:nvPr>
        </p:nvGraphicFramePr>
        <p:xfrm>
          <a:off x="611560" y="4400705"/>
          <a:ext cx="7992887" cy="2194560"/>
        </p:xfrm>
        <a:graphic>
          <a:graphicData uri="http://schemas.openxmlformats.org/drawingml/2006/table">
            <a:tbl>
              <a:tblPr rtl="1" firstRow="1" bandRow="1">
                <a:tableStyleId>{BDBED569-4797-4DF1-A0F4-6AAB3CD982D8}</a:tableStyleId>
              </a:tblPr>
              <a:tblGrid>
                <a:gridCol w="2745050"/>
                <a:gridCol w="1749279"/>
                <a:gridCol w="1749279"/>
                <a:gridCol w="1749279"/>
              </a:tblGrid>
              <a:tr h="370840">
                <a:tc>
                  <a:txBody>
                    <a:bodyPr/>
                    <a:lstStyle/>
                    <a:p>
                      <a:pPr algn="ctr" rtl="1"/>
                      <a:endParaRPr lang="he-IL" sz="3000" dirty="0"/>
                    </a:p>
                  </a:txBody>
                  <a:tcPr>
                    <a:lnL w="12700" cap="flat" cmpd="sng" algn="ctr">
                      <a:noFill/>
                      <a:prstDash val="solid"/>
                      <a:round/>
                      <a:headEnd type="none" w="med" len="med"/>
                      <a:tailEnd type="none" w="med" len="med"/>
                    </a:lnL>
                    <a:lnT w="12700" cap="flat" cmpd="sng" algn="ctr">
                      <a:noFill/>
                      <a:prstDash val="solid"/>
                      <a:round/>
                      <a:headEnd type="none" w="med" len="med"/>
                      <a:tailEnd type="none" w="med" len="med"/>
                    </a:lnT>
                  </a:tcPr>
                </a:tc>
                <a:tc>
                  <a:txBody>
                    <a:bodyPr/>
                    <a:lstStyle/>
                    <a:p>
                      <a:pPr algn="ctr" rtl="1"/>
                      <a:r>
                        <a:rPr lang="he-IL" sz="3000" dirty="0" smtClean="0"/>
                        <a:t>כיתה י' </a:t>
                      </a:r>
                      <a:endParaRPr lang="he-IL" sz="3000" dirty="0"/>
                    </a:p>
                  </a:txBody>
                  <a:tcPr/>
                </a:tc>
                <a:tc>
                  <a:txBody>
                    <a:bodyPr/>
                    <a:lstStyle/>
                    <a:p>
                      <a:pPr algn="ctr" rtl="1"/>
                      <a:r>
                        <a:rPr lang="he-IL" sz="3000" dirty="0" smtClean="0"/>
                        <a:t>כיתה יא'</a:t>
                      </a:r>
                      <a:endParaRPr lang="he-IL" sz="3000" dirty="0"/>
                    </a:p>
                  </a:txBody>
                  <a:tcPr/>
                </a:tc>
                <a:tc>
                  <a:txBody>
                    <a:bodyPr/>
                    <a:lstStyle/>
                    <a:p>
                      <a:pPr algn="ctr" rtl="1"/>
                      <a:r>
                        <a:rPr lang="he-IL" sz="3000" dirty="0" smtClean="0"/>
                        <a:t>כיתה </a:t>
                      </a:r>
                      <a:r>
                        <a:rPr lang="he-IL" sz="3000" dirty="0" err="1" smtClean="0"/>
                        <a:t>יב</a:t>
                      </a:r>
                      <a:r>
                        <a:rPr lang="he-IL" sz="3000" dirty="0" smtClean="0"/>
                        <a:t>' </a:t>
                      </a:r>
                      <a:endParaRPr lang="he-IL" sz="3000" dirty="0"/>
                    </a:p>
                  </a:txBody>
                  <a:tcPr/>
                </a:tc>
              </a:tr>
              <a:tr h="370840">
                <a:tc>
                  <a:txBody>
                    <a:bodyPr/>
                    <a:lstStyle/>
                    <a:p>
                      <a:pPr algn="ctr" rtl="1"/>
                      <a:r>
                        <a:rPr lang="he-IL" sz="3000" dirty="0" smtClean="0"/>
                        <a:t>התנדבות אישית</a:t>
                      </a:r>
                      <a:r>
                        <a:rPr lang="he-IL" sz="3000" baseline="0" dirty="0" smtClean="0"/>
                        <a:t> </a:t>
                      </a:r>
                      <a:endParaRPr lang="he-IL" sz="3000" dirty="0"/>
                    </a:p>
                  </a:txBody>
                  <a:tcPr/>
                </a:tc>
                <a:tc>
                  <a:txBody>
                    <a:bodyPr/>
                    <a:lstStyle/>
                    <a:p>
                      <a:pPr algn="ctr" rtl="1"/>
                      <a:r>
                        <a:rPr lang="he-IL" sz="3000" dirty="0" smtClean="0"/>
                        <a:t>60 </a:t>
                      </a:r>
                      <a:endParaRPr lang="he-IL" sz="3000" dirty="0"/>
                    </a:p>
                  </a:txBody>
                  <a:tcPr/>
                </a:tc>
                <a:tc>
                  <a:txBody>
                    <a:bodyPr/>
                    <a:lstStyle/>
                    <a:p>
                      <a:pPr algn="ctr" rtl="1"/>
                      <a:r>
                        <a:rPr lang="he-IL" sz="3000" dirty="0" smtClean="0"/>
                        <a:t>60</a:t>
                      </a:r>
                      <a:endParaRPr lang="he-IL" sz="3000" dirty="0"/>
                    </a:p>
                  </a:txBody>
                  <a:tcPr/>
                </a:tc>
                <a:tc>
                  <a:txBody>
                    <a:bodyPr/>
                    <a:lstStyle/>
                    <a:p>
                      <a:pPr algn="ctr" rtl="1"/>
                      <a:r>
                        <a:rPr lang="he-IL" sz="3000" dirty="0" smtClean="0"/>
                        <a:t>60</a:t>
                      </a:r>
                      <a:endParaRPr lang="he-IL" sz="3000" dirty="0"/>
                    </a:p>
                  </a:txBody>
                  <a:tcPr/>
                </a:tc>
              </a:tr>
              <a:tr h="370840">
                <a:tc>
                  <a:txBody>
                    <a:bodyPr/>
                    <a:lstStyle/>
                    <a:p>
                      <a:pPr algn="ctr" rtl="1"/>
                      <a:r>
                        <a:rPr lang="he-IL" sz="3000" dirty="0" smtClean="0"/>
                        <a:t>הכשרה </a:t>
                      </a:r>
                      <a:endParaRPr lang="he-IL" sz="3000" dirty="0"/>
                    </a:p>
                  </a:txBody>
                  <a:tcPr/>
                </a:tc>
                <a:tc>
                  <a:txBody>
                    <a:bodyPr/>
                    <a:lstStyle/>
                    <a:p>
                      <a:pPr algn="ctr" rtl="1"/>
                      <a:r>
                        <a:rPr lang="he-IL" sz="3000" dirty="0" smtClean="0"/>
                        <a:t>30</a:t>
                      </a:r>
                      <a:endParaRPr lang="he-IL" sz="3000" dirty="0"/>
                    </a:p>
                  </a:txBody>
                  <a:tcPr/>
                </a:tc>
                <a:tc>
                  <a:txBody>
                    <a:bodyPr/>
                    <a:lstStyle/>
                    <a:p>
                      <a:pPr algn="ctr" rtl="1"/>
                      <a:r>
                        <a:rPr lang="he-IL" sz="3000" dirty="0" smtClean="0"/>
                        <a:t>30</a:t>
                      </a:r>
                      <a:endParaRPr lang="he-IL" sz="3000" dirty="0"/>
                    </a:p>
                  </a:txBody>
                  <a:tcPr/>
                </a:tc>
                <a:tc>
                  <a:txBody>
                    <a:bodyPr/>
                    <a:lstStyle/>
                    <a:p>
                      <a:pPr algn="ctr" rtl="1"/>
                      <a:r>
                        <a:rPr lang="he-IL" sz="3000" dirty="0" smtClean="0"/>
                        <a:t>30</a:t>
                      </a:r>
                      <a:endParaRPr lang="he-IL" sz="3000" dirty="0"/>
                    </a:p>
                  </a:txBody>
                  <a:tcPr/>
                </a:tc>
              </a:tr>
              <a:tr h="370840">
                <a:tc>
                  <a:txBody>
                    <a:bodyPr/>
                    <a:lstStyle/>
                    <a:p>
                      <a:pPr algn="ctr" rtl="1"/>
                      <a:r>
                        <a:rPr lang="he-IL" sz="3000" dirty="0" smtClean="0"/>
                        <a:t>סה"כ </a:t>
                      </a:r>
                      <a:endParaRPr lang="he-IL" sz="3000" dirty="0"/>
                    </a:p>
                  </a:txBody>
                  <a:tcPr/>
                </a:tc>
                <a:tc>
                  <a:txBody>
                    <a:bodyPr/>
                    <a:lstStyle/>
                    <a:p>
                      <a:pPr algn="ctr" rtl="1"/>
                      <a:r>
                        <a:rPr lang="he-IL" sz="3000" dirty="0" smtClean="0"/>
                        <a:t>90</a:t>
                      </a:r>
                      <a:endParaRPr lang="he-IL" sz="3000" dirty="0"/>
                    </a:p>
                  </a:txBody>
                  <a:tcPr/>
                </a:tc>
                <a:tc>
                  <a:txBody>
                    <a:bodyPr/>
                    <a:lstStyle/>
                    <a:p>
                      <a:pPr algn="ctr" rtl="1"/>
                      <a:r>
                        <a:rPr lang="he-IL" sz="3000" dirty="0" smtClean="0"/>
                        <a:t>90</a:t>
                      </a:r>
                      <a:endParaRPr lang="he-IL" sz="3000" dirty="0"/>
                    </a:p>
                  </a:txBody>
                  <a:tcPr/>
                </a:tc>
                <a:tc>
                  <a:txBody>
                    <a:bodyPr/>
                    <a:lstStyle/>
                    <a:p>
                      <a:pPr algn="ctr" rtl="1"/>
                      <a:r>
                        <a:rPr lang="he-IL" sz="3000" dirty="0" smtClean="0"/>
                        <a:t>90</a:t>
                      </a:r>
                      <a:endParaRPr lang="he-IL" sz="3000" dirty="0"/>
                    </a:p>
                  </a:txBody>
                  <a:tcPr/>
                </a:tc>
              </a:tr>
            </a:tbl>
          </a:graphicData>
        </a:graphic>
      </p:graphicFrame>
      <p:sp>
        <p:nvSpPr>
          <p:cNvPr id="9" name="מלבן 8"/>
          <p:cNvSpPr/>
          <p:nvPr/>
        </p:nvSpPr>
        <p:spPr>
          <a:xfrm>
            <a:off x="395536" y="312738"/>
            <a:ext cx="8208912" cy="1477328"/>
          </a:xfrm>
          <a:prstGeom prst="rect">
            <a:avLst/>
          </a:prstGeom>
          <a:noFill/>
        </p:spPr>
        <p:txBody>
          <a:bodyPr wrap="square" lIns="91440" tIns="45720" rIns="91440" bIns="45720">
            <a:spAutoFit/>
          </a:bodyPr>
          <a:lstStyle/>
          <a:p>
            <a:pPr algn="ctr"/>
            <a:r>
              <a:rPr lang="he-IL" sz="3600" cap="all" dirty="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למי מיועדת </a:t>
            </a:r>
            <a:r>
              <a:rPr lang="he-IL" sz="3600"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ועדת </a:t>
            </a:r>
            <a:r>
              <a:rPr lang="he-IL" sz="3600" cap="all" dirty="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הזכאות</a:t>
            </a:r>
            <a:r>
              <a:rPr lang="he-IL" sz="3600" cap="all" dirty="0" smtClean="0">
                <a:ln w="9000" cmpd="sng">
                  <a:solidFill>
                    <a:schemeClr val="accent4">
                      <a:shade val="50000"/>
                      <a:satMod val="120000"/>
                    </a:schemeClr>
                  </a:solidFill>
                  <a:prstDash val="solid"/>
                </a:ln>
                <a:effectLst>
                  <a:glow rad="101600">
                    <a:schemeClr val="accent5">
                      <a:satMod val="175000"/>
                      <a:alpha val="40000"/>
                    </a:schemeClr>
                  </a:glow>
                  <a:reflection blurRad="12700" stA="28000" endPos="45000" dist="1000" dir="5400000" sy="-100000" algn="bl" rotWithShape="0"/>
                </a:effectLst>
              </a:rPr>
              <a:t>?</a:t>
            </a:r>
          </a:p>
          <a:p>
            <a:pPr algn="ctr"/>
            <a:endParaRPr lang="he-IL" sz="18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pPr algn="ctr"/>
            <a:r>
              <a:rPr lang="he-IL"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תלמיד </a:t>
            </a:r>
            <a:r>
              <a:rPr lang="he-IL" sz="3600" b="1" dirty="0" err="1"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יב</a:t>
            </a:r>
            <a:r>
              <a:rPr lang="he-IL" sz="3600" b="1" dirty="0" smtClean="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 אשר עמד בדרישות הבאות: </a:t>
            </a:r>
            <a:endParaRPr lang="he-IL" sz="3600" b="1" dirty="0">
              <a:ln w="17780" cmpd="sng">
                <a:solidFill>
                  <a:srgbClr val="FFFFFF"/>
                </a:solid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p:txBody>
      </p:sp>
    </p:spTree>
    <p:extLst>
      <p:ext uri="{BB962C8B-B14F-4D97-AF65-F5344CB8AC3E}">
        <p14:creationId xmlns:p14="http://schemas.microsoft.com/office/powerpoint/2010/main" val="8566977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755575" y="1628800"/>
            <a:ext cx="8293871" cy="4247317"/>
          </a:xfrm>
          <a:prstGeom prst="rect">
            <a:avLst/>
          </a:prstGeom>
          <a:noFill/>
        </p:spPr>
        <p:txBody>
          <a:bodyPr wrap="square" rtlCol="1">
            <a:spAutoFit/>
          </a:bodyPr>
          <a:lstStyle/>
          <a:p>
            <a:pPr algn="r"/>
            <a:r>
              <a:rPr lang="he-IL" sz="1800" b="1" dirty="0" smtClean="0"/>
              <a:t>תיק תלמיד יוכן לכל מעמד בנפרד.</a:t>
            </a:r>
          </a:p>
          <a:p>
            <a:pPr algn="r"/>
            <a:r>
              <a:rPr lang="he-IL" sz="1800" b="1" dirty="0" smtClean="0"/>
              <a:t>מספר התיקים שיונחו על שולחן הוועדה יהיה זהה למספר הבקשות לקבלת תעודת בגרות חברתית.</a:t>
            </a:r>
          </a:p>
          <a:p>
            <a:pPr algn="r"/>
            <a:endParaRPr lang="he-IL" sz="1800" b="1" dirty="0"/>
          </a:p>
          <a:p>
            <a:pPr algn="r"/>
            <a:endParaRPr lang="he-IL" sz="1800" b="1" dirty="0" smtClean="0"/>
          </a:p>
          <a:p>
            <a:pPr algn="r"/>
            <a:r>
              <a:rPr lang="he-IL" sz="1800" b="1" dirty="0" smtClean="0"/>
              <a:t>מה כולל תיק התלמיד: </a:t>
            </a:r>
          </a:p>
          <a:p>
            <a:pPr algn="r"/>
            <a:endParaRPr lang="he-IL" sz="1800" b="1" dirty="0"/>
          </a:p>
          <a:p>
            <a:pPr marL="342900" indent="-342900" algn="r">
              <a:buAutoNum type="arabicParenR"/>
            </a:pPr>
            <a:r>
              <a:rPr lang="he-IL" sz="1800" b="1" dirty="0" smtClean="0"/>
              <a:t>שאלון תלמיד.</a:t>
            </a:r>
          </a:p>
          <a:p>
            <a:pPr marL="342900" indent="-342900" algn="r">
              <a:buAutoNum type="arabicParenR"/>
            </a:pPr>
            <a:r>
              <a:rPr lang="he-IL" sz="1800" b="1" dirty="0" smtClean="0"/>
              <a:t>ראיון אישי מחנך-תלמיד</a:t>
            </a:r>
          </a:p>
          <a:p>
            <a:pPr marL="342900" indent="-342900" algn="r">
              <a:buAutoNum type="arabicParenR"/>
            </a:pPr>
            <a:r>
              <a:rPr lang="he-IL" sz="1800" b="1" dirty="0" smtClean="0"/>
              <a:t>עבודת יומן מסע </a:t>
            </a:r>
          </a:p>
          <a:p>
            <a:pPr marL="342900" indent="-342900" algn="r">
              <a:buAutoNum type="arabicParenR"/>
            </a:pPr>
            <a:r>
              <a:rPr lang="he-IL" sz="1800" b="1" dirty="0" smtClean="0"/>
              <a:t>תיעוד חתום של שעות ההתנסות ושעות ההכשרה בכל אחת מהשנים י-יא-</a:t>
            </a:r>
            <a:r>
              <a:rPr lang="he-IL" sz="1800" b="1" dirty="0" err="1" smtClean="0"/>
              <a:t>יב</a:t>
            </a:r>
            <a:endParaRPr lang="he-IL" sz="1800" b="1" dirty="0" smtClean="0"/>
          </a:p>
          <a:p>
            <a:pPr marL="342900" indent="-342900" algn="r">
              <a:buAutoNum type="arabicParenR"/>
            </a:pPr>
            <a:r>
              <a:rPr lang="he-IL" sz="1800" b="1" dirty="0" smtClean="0"/>
              <a:t>מומלץ - מכתבי המלצה / תעודות.</a:t>
            </a:r>
          </a:p>
          <a:p>
            <a:pPr algn="r"/>
            <a:r>
              <a:rPr lang="he-IL" sz="1800" b="1" dirty="0" smtClean="0"/>
              <a:t>6) </a:t>
            </a:r>
            <a:r>
              <a:rPr lang="he-IL" sz="1800" b="1" dirty="0" smtClean="0"/>
              <a:t>אחר ... </a:t>
            </a:r>
          </a:p>
          <a:p>
            <a:pPr marL="342900" indent="-342900" algn="r">
              <a:buAutoNum type="arabicParenR"/>
            </a:pPr>
            <a:endParaRPr lang="he-IL" sz="1800" b="1" dirty="0"/>
          </a:p>
          <a:p>
            <a:pPr algn="r"/>
            <a:endParaRPr lang="he-IL" sz="1800" b="1" dirty="0" smtClean="0"/>
          </a:p>
        </p:txBody>
      </p:sp>
    </p:spTree>
    <p:extLst>
      <p:ext uri="{BB962C8B-B14F-4D97-AF65-F5344CB8AC3E}">
        <p14:creationId xmlns:p14="http://schemas.microsoft.com/office/powerpoint/2010/main" val="264134402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5319216" y="1052736"/>
            <a:ext cx="3441968"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1. שאלון תלמיד</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566" y="1684389"/>
            <a:ext cx="8619585" cy="51736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3693937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454616" y="2276872"/>
            <a:ext cx="184730" cy="646331"/>
          </a:xfrm>
          <a:prstGeom prst="rect">
            <a:avLst/>
          </a:prstGeom>
          <a:noFill/>
        </p:spPr>
        <p:txBody>
          <a:bodyPr wrap="none" rtlCol="1">
            <a:spAutoFit/>
          </a:bodyPr>
          <a:lstStyle/>
          <a:p>
            <a:endParaRPr lang="he-IL" dirty="0"/>
          </a:p>
          <a:p>
            <a:endParaRPr lang="he-IL" dirty="0" smtClean="0"/>
          </a:p>
        </p:txBody>
      </p:sp>
      <p:sp>
        <p:nvSpPr>
          <p:cNvPr id="2" name="מלבן 1"/>
          <p:cNvSpPr/>
          <p:nvPr/>
        </p:nvSpPr>
        <p:spPr>
          <a:xfrm>
            <a:off x="3203848" y="1124744"/>
            <a:ext cx="5589992" cy="707886"/>
          </a:xfrm>
          <a:prstGeom prst="rect">
            <a:avLst/>
          </a:prstGeom>
          <a:noFill/>
        </p:spPr>
        <p:txBody>
          <a:bodyPr wrap="none" lIns="91440" tIns="45720" rIns="91440" bIns="45720">
            <a:spAutoFit/>
          </a:bodyPr>
          <a:lstStyle/>
          <a:p>
            <a:pPr algn="ctr"/>
            <a:r>
              <a:rPr lang="he-IL"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2. </a:t>
            </a: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ראיון אישי מחנך-תלמיד</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457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83968" y="2041886"/>
            <a:ext cx="4034761" cy="45683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457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128117"/>
            <a:ext cx="3600400" cy="43959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5828338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959270" y="2276872"/>
            <a:ext cx="184730" cy="646331"/>
          </a:xfrm>
          <a:prstGeom prst="rect">
            <a:avLst/>
          </a:prstGeom>
          <a:noFill/>
        </p:spPr>
        <p:txBody>
          <a:bodyPr wrap="none" rtlCol="1">
            <a:spAutoFit/>
          </a:bodyPr>
          <a:lstStyle/>
          <a:p>
            <a:endParaRPr lang="he-IL" dirty="0"/>
          </a:p>
          <a:p>
            <a:endParaRPr lang="he-IL" dirty="0" smtClean="0"/>
          </a:p>
        </p:txBody>
      </p:sp>
      <p:sp>
        <p:nvSpPr>
          <p:cNvPr id="2" name="מלבן 1"/>
          <p:cNvSpPr/>
          <p:nvPr/>
        </p:nvSpPr>
        <p:spPr>
          <a:xfrm>
            <a:off x="6228184" y="1124744"/>
            <a:ext cx="2557110"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3. יומן מסע</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638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t="8164"/>
          <a:stretch/>
        </p:blipFill>
        <p:spPr bwMode="auto">
          <a:xfrm>
            <a:off x="323528" y="2060848"/>
            <a:ext cx="8850822" cy="4543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3749786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959270" y="2276872"/>
            <a:ext cx="184730" cy="646331"/>
          </a:xfrm>
          <a:prstGeom prst="rect">
            <a:avLst/>
          </a:prstGeom>
          <a:noFill/>
        </p:spPr>
        <p:txBody>
          <a:bodyPr wrap="none" rtlCol="1">
            <a:spAutoFit/>
          </a:bodyPr>
          <a:lstStyle/>
          <a:p>
            <a:endParaRPr lang="he-IL" dirty="0"/>
          </a:p>
          <a:p>
            <a:endParaRPr lang="he-IL" dirty="0" smtClean="0"/>
          </a:p>
        </p:txBody>
      </p:sp>
      <p:sp>
        <p:nvSpPr>
          <p:cNvPr id="2" name="מלבן 1"/>
          <p:cNvSpPr/>
          <p:nvPr/>
        </p:nvSpPr>
        <p:spPr>
          <a:xfrm>
            <a:off x="6228184" y="1124744"/>
            <a:ext cx="2557110"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3. יומן מסע</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1832629"/>
            <a:ext cx="5904656" cy="4940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457293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815254" y="2132857"/>
            <a:ext cx="184730" cy="646331"/>
          </a:xfrm>
          <a:prstGeom prst="rect">
            <a:avLst/>
          </a:prstGeom>
          <a:noFill/>
        </p:spPr>
        <p:txBody>
          <a:bodyPr wrap="none" rtlCol="1">
            <a:spAutoFit/>
          </a:bodyPr>
          <a:lstStyle/>
          <a:p>
            <a:endParaRPr lang="he-IL" dirty="0"/>
          </a:p>
          <a:p>
            <a:endParaRPr lang="he-IL" dirty="0" smtClean="0"/>
          </a:p>
        </p:txBody>
      </p:sp>
      <p:sp>
        <p:nvSpPr>
          <p:cNvPr id="2" name="מלבן 1"/>
          <p:cNvSpPr/>
          <p:nvPr/>
        </p:nvSpPr>
        <p:spPr>
          <a:xfrm>
            <a:off x="1547664" y="1124744"/>
            <a:ext cx="7287572"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3. יומן מסע באמצעות עבודת חקר </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150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7704" y="1916832"/>
            <a:ext cx="6202988" cy="43076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150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3768" y="6031170"/>
            <a:ext cx="5391150" cy="666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301371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8815254" y="2132857"/>
            <a:ext cx="184730" cy="646331"/>
          </a:xfrm>
          <a:prstGeom prst="rect">
            <a:avLst/>
          </a:prstGeom>
          <a:noFill/>
        </p:spPr>
        <p:txBody>
          <a:bodyPr wrap="none" rtlCol="1">
            <a:spAutoFit/>
          </a:bodyPr>
          <a:lstStyle/>
          <a:p>
            <a:endParaRPr lang="he-IL" dirty="0"/>
          </a:p>
          <a:p>
            <a:endParaRPr lang="he-IL" dirty="0" smtClean="0"/>
          </a:p>
        </p:txBody>
      </p:sp>
      <p:sp>
        <p:nvSpPr>
          <p:cNvPr id="2" name="מלבן 1"/>
          <p:cNvSpPr/>
          <p:nvPr/>
        </p:nvSpPr>
        <p:spPr>
          <a:xfrm>
            <a:off x="1547664" y="1124744"/>
            <a:ext cx="7287572"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3. יומן מסע באמצעות עבודת חקר </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pic>
        <p:nvPicPr>
          <p:cNvPr id="2253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568" y="2132857"/>
            <a:ext cx="7866128" cy="38107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6172388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116632"/>
            <a:ext cx="7019925" cy="7905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23527" y="2125366"/>
            <a:ext cx="8820473" cy="5355312"/>
          </a:xfrm>
          <a:prstGeom prst="rect">
            <a:avLst/>
          </a:prstGeom>
          <a:noFill/>
        </p:spPr>
        <p:txBody>
          <a:bodyPr wrap="square" rtlCol="1">
            <a:spAutoFit/>
          </a:bodyPr>
          <a:lstStyle/>
          <a:p>
            <a:pPr marL="342900" indent="-342900">
              <a:buAutoNum type="arabicParenR"/>
            </a:pPr>
            <a:endParaRPr lang="he-IL" sz="1800" b="1" dirty="0" smtClean="0"/>
          </a:p>
          <a:p>
            <a:pPr marL="342900" indent="-342900">
              <a:buAutoNum type="arabicParenR"/>
            </a:pPr>
            <a:endParaRPr lang="he-IL" sz="1800" b="1" dirty="0"/>
          </a:p>
          <a:p>
            <a:pPr lvl="0"/>
            <a:r>
              <a:rPr lang="he-IL" sz="1800" b="1" dirty="0"/>
              <a:t>צבירה מוכחת (כרטיס תפקיד מלא) של מינימום  180 </a:t>
            </a:r>
            <a:r>
              <a:rPr lang="he-IL" sz="1800" b="1" dirty="0" smtClean="0"/>
              <a:t>ש</a:t>
            </a:r>
            <a:r>
              <a:rPr lang="he-IL" sz="1800" b="1" dirty="0"/>
              <a:t>' התנדבות (60 ש' לשנה </a:t>
            </a:r>
            <a:r>
              <a:rPr lang="en-US" sz="1800" b="1" dirty="0"/>
              <a:t>x</a:t>
            </a:r>
            <a:r>
              <a:rPr lang="he-IL" sz="1800" b="1" dirty="0"/>
              <a:t> 3 שנים). </a:t>
            </a:r>
            <a:endParaRPr lang="en-US" sz="1800" b="1" dirty="0"/>
          </a:p>
          <a:p>
            <a:pPr lvl="0"/>
            <a:r>
              <a:rPr lang="he-IL" sz="1800" b="1" dirty="0"/>
              <a:t>השתתפות בהכשרה והדרכה בהיקף של 90 שעות במשך שלש השנים.</a:t>
            </a:r>
            <a:endParaRPr lang="en-US" sz="1800" b="1" dirty="0"/>
          </a:p>
          <a:p>
            <a:pPr lvl="0"/>
            <a:endParaRPr lang="he-IL" sz="1800" b="1" dirty="0" smtClean="0"/>
          </a:p>
          <a:p>
            <a:pPr marL="285750" indent="-285750">
              <a:buFont typeface="Arial" panose="020B0604020202020204" pitchFamily="34" charset="0"/>
              <a:buChar char="•"/>
            </a:pPr>
            <a:r>
              <a:rPr lang="he-IL" sz="1800" b="1" dirty="0" smtClean="0"/>
              <a:t>תיעוד חתום של שעות ההתנדבות בכל שנה, התנדבות רציפה ולא נקודתית. אחת לשבע שעתיים. </a:t>
            </a:r>
          </a:p>
          <a:p>
            <a:endParaRPr lang="he-IL" sz="1800" b="1" dirty="0" smtClean="0"/>
          </a:p>
          <a:p>
            <a:pPr marL="285750" indent="-285750">
              <a:buFont typeface="Arial" panose="020B0604020202020204" pitchFamily="34" charset="0"/>
              <a:buChar char="•"/>
            </a:pPr>
            <a:r>
              <a:rPr lang="he-IL" sz="1800" b="1" dirty="0" smtClean="0"/>
              <a:t>היעדר / אובדן כרטיס מחייב את התלמיד לגשת למקום ההתנדבות ולדאוג לאישור חתום </a:t>
            </a:r>
          </a:p>
          <a:p>
            <a:r>
              <a:rPr lang="he-IL" sz="1800" b="1" dirty="0"/>
              <a:t> </a:t>
            </a:r>
            <a:r>
              <a:rPr lang="he-IL" sz="1800" b="1" dirty="0" smtClean="0"/>
              <a:t>    עם לוגו הארגון, ציון שנת ההתנדבות, מספר שנות ההתנדבות (מינימום 60) ומספר שעות </a:t>
            </a:r>
          </a:p>
          <a:p>
            <a:r>
              <a:rPr lang="he-IL" sz="1800" b="1" dirty="0"/>
              <a:t> </a:t>
            </a:r>
            <a:r>
              <a:rPr lang="he-IL" sz="1800" b="1" dirty="0" smtClean="0"/>
              <a:t>    ההכשרה (מינימום 30 בשנה, 90 תלת שנתי). </a:t>
            </a:r>
            <a:endParaRPr lang="he-IL" sz="1800" b="1" dirty="0"/>
          </a:p>
          <a:p>
            <a:r>
              <a:rPr lang="he-IL" sz="1800" b="1" dirty="0" smtClean="0"/>
              <a:t>     בהוצאת מכתב כאישור לאחר ההתנדבות יציין איש הקשר בקצרה גם את העשייה.</a:t>
            </a:r>
          </a:p>
          <a:p>
            <a:r>
              <a:rPr lang="he-IL" sz="1800" b="1" dirty="0"/>
              <a:t> </a:t>
            </a:r>
            <a:r>
              <a:rPr lang="he-IL" sz="1800" b="1" dirty="0" smtClean="0"/>
              <a:t>    מכתב מקורי וחתום בכתב ידו של איש הקשר.  </a:t>
            </a:r>
          </a:p>
          <a:p>
            <a:endParaRPr lang="he-IL" sz="1800" b="1" dirty="0" smtClean="0"/>
          </a:p>
          <a:p>
            <a:pPr marL="342900" indent="-342900">
              <a:buAutoNum type="arabicParenR"/>
            </a:pPr>
            <a:endParaRPr lang="he-IL" sz="1800" b="1" dirty="0"/>
          </a:p>
          <a:p>
            <a:endParaRPr lang="he-IL" sz="1800" b="1" dirty="0" smtClean="0"/>
          </a:p>
        </p:txBody>
      </p:sp>
      <p:sp>
        <p:nvSpPr>
          <p:cNvPr id="2" name="מלבן 1"/>
          <p:cNvSpPr/>
          <p:nvPr/>
        </p:nvSpPr>
        <p:spPr>
          <a:xfrm>
            <a:off x="1331640" y="1381145"/>
            <a:ext cx="7572907" cy="707886"/>
          </a:xfrm>
          <a:prstGeom prst="rect">
            <a:avLst/>
          </a:prstGeom>
          <a:noFill/>
        </p:spPr>
        <p:txBody>
          <a:bodyPr wrap="none" lIns="91440" tIns="45720" rIns="91440" bIns="45720">
            <a:spAutoFit/>
          </a:bodyPr>
          <a:lstStyle/>
          <a:p>
            <a:pPr algn="ctr"/>
            <a:r>
              <a:rPr lang="he-IL" sz="40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4. תיעוד חתום – התנדבות / הכשרה</a:t>
            </a:r>
            <a:endParaRPr lang="he-IL" sz="40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Tree>
    <p:extLst>
      <p:ext uri="{BB962C8B-B14F-4D97-AF65-F5344CB8AC3E}">
        <p14:creationId xmlns:p14="http://schemas.microsoft.com/office/powerpoint/2010/main" val="364015386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313" y="332656"/>
            <a:ext cx="6524625"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945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964" y="1664479"/>
            <a:ext cx="8987817" cy="4215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2771800" y="3766976"/>
            <a:ext cx="4680520" cy="106059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he-IL" sz="1600" b="1" dirty="0" smtClean="0"/>
              <a:t>כל מחנך בשכבה </a:t>
            </a:r>
            <a:r>
              <a:rPr lang="he-IL" sz="1600" b="1" dirty="0" err="1" smtClean="0"/>
              <a:t>יב</a:t>
            </a:r>
            <a:r>
              <a:rPr lang="he-IL" sz="1600" b="1" dirty="0" smtClean="0"/>
              <a:t>' ימלא את הנתונים נדרשים על כל מועמד בכיתתו ויעביר לרכז המעורבות החברתית אשר יבדוק את הרישום ויאחד לקובץ אחד שך כלל הכיתות בבית הספר לפי כיתות אם </a:t>
            </a:r>
            <a:endParaRPr lang="he-IL" sz="1600" b="1" dirty="0"/>
          </a:p>
        </p:txBody>
      </p:sp>
    </p:spTree>
    <p:extLst>
      <p:ext uri="{BB962C8B-B14F-4D97-AF65-F5344CB8AC3E}">
        <p14:creationId xmlns:p14="http://schemas.microsoft.com/office/powerpoint/2010/main" val="1792318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5" y="260648"/>
            <a:ext cx="6524625"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48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268760"/>
            <a:ext cx="8745178" cy="51845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164829" y="4869160"/>
            <a:ext cx="3111027" cy="792088"/>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he-IL" sz="1400" b="1" dirty="0"/>
              <a:t>שימו לב, </a:t>
            </a:r>
            <a:r>
              <a:rPr lang="he-IL" sz="1400" b="1" dirty="0" err="1"/>
              <a:t>במנב"סנט</a:t>
            </a:r>
            <a:r>
              <a:rPr lang="he-IL" sz="1400" b="1" dirty="0"/>
              <a:t> מוגדרים רק </a:t>
            </a:r>
            <a:r>
              <a:rPr lang="he-IL" sz="1400" b="1" dirty="0" smtClean="0"/>
              <a:t>תחומי התנדבות הנ"ל לכן יש להתאים מקום </a:t>
            </a:r>
            <a:r>
              <a:rPr lang="he-IL" sz="1400" b="1" dirty="0"/>
              <a:t>התנדבות לאחד מהתחומים.</a:t>
            </a:r>
          </a:p>
        </p:txBody>
      </p:sp>
      <p:sp>
        <p:nvSpPr>
          <p:cNvPr id="3" name="מלבן 2"/>
          <p:cNvSpPr/>
          <p:nvPr/>
        </p:nvSpPr>
        <p:spPr>
          <a:xfrm>
            <a:off x="4499992" y="1268760"/>
            <a:ext cx="648072" cy="504056"/>
          </a:xfrm>
          <a:prstGeom prst="rect">
            <a:avLst/>
          </a:prstGeom>
          <a:ln>
            <a:solidFill>
              <a:schemeClr val="bg1"/>
            </a:solidFill>
          </a:ln>
        </p:spPr>
        <p:style>
          <a:lnRef idx="2">
            <a:schemeClr val="accent6"/>
          </a:lnRef>
          <a:fillRef idx="1">
            <a:schemeClr val="lt1"/>
          </a:fillRef>
          <a:effectRef idx="0">
            <a:schemeClr val="accent6"/>
          </a:effectRef>
          <a:fontRef idx="minor">
            <a:schemeClr val="dk1"/>
          </a:fontRef>
        </p:style>
        <p:txBody>
          <a:bodyPr rtlCol="1" anchor="ctr"/>
          <a:lstStyle/>
          <a:p>
            <a:pPr algn="ctr"/>
            <a:endParaRPr lang="he-IL"/>
          </a:p>
        </p:txBody>
      </p:sp>
    </p:spTree>
    <p:extLst>
      <p:ext uri="{BB962C8B-B14F-4D97-AF65-F5344CB8AC3E}">
        <p14:creationId xmlns:p14="http://schemas.microsoft.com/office/powerpoint/2010/main" val="391277360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13" y="404664"/>
            <a:ext cx="6524625" cy="704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2411760" y="4077072"/>
            <a:ext cx="4680520" cy="1060590"/>
          </a:xfrm>
          <a:prstGeom prst="rect">
            <a:avLst/>
          </a:prstGeom>
        </p:spPr>
        <p:style>
          <a:lnRef idx="1">
            <a:schemeClr val="accent2"/>
          </a:lnRef>
          <a:fillRef idx="2">
            <a:schemeClr val="accent2"/>
          </a:fillRef>
          <a:effectRef idx="1">
            <a:schemeClr val="accent2"/>
          </a:effectRef>
          <a:fontRef idx="minor">
            <a:schemeClr val="dk1"/>
          </a:fontRef>
        </p:style>
        <p:txBody>
          <a:bodyPr rtlCol="1" anchor="ctr"/>
          <a:lstStyle/>
          <a:p>
            <a:pPr algn="ctr"/>
            <a:r>
              <a:rPr lang="he-IL" sz="1600" b="1" dirty="0" smtClean="0"/>
              <a:t>שורת סיכום הדו"ח – אישור הועדה </a:t>
            </a:r>
          </a:p>
          <a:p>
            <a:pPr algn="ctr"/>
            <a:r>
              <a:rPr lang="he-IL" sz="1600" b="1" dirty="0" smtClean="0"/>
              <a:t>שני עותקים חתומים אחד למפקח ואחד נשמר בביה"ס כמו בגרות פנימית</a:t>
            </a:r>
          </a:p>
          <a:p>
            <a:pPr algn="ctr"/>
            <a:r>
              <a:rPr lang="he-IL" sz="1600" b="1" dirty="0" smtClean="0"/>
              <a:t>(יחד עם תיקי התלמידים)</a:t>
            </a:r>
            <a:endParaRPr lang="he-IL" sz="1600" b="1" dirty="0"/>
          </a:p>
        </p:txBody>
      </p:sp>
      <p:pic>
        <p:nvPicPr>
          <p:cNvPr id="2048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040" y="1844824"/>
            <a:ext cx="8604448" cy="13491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359796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7105650" cy="10287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מלבן 1"/>
          <p:cNvSpPr/>
          <p:nvPr/>
        </p:nvSpPr>
        <p:spPr>
          <a:xfrm>
            <a:off x="1619672" y="1196752"/>
            <a:ext cx="6824369" cy="5463034"/>
          </a:xfrm>
          <a:prstGeom prst="rect">
            <a:avLst/>
          </a:prstGeom>
        </p:spPr>
        <p:txBody>
          <a:bodyPr wrap="none">
            <a:spAutoFit/>
          </a:bodyPr>
          <a:lstStyle/>
          <a:p>
            <a:r>
              <a:rPr lang="he-IL"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p>
          <a:p>
            <a:pPr marL="742950" indent="-742950">
              <a:buAutoNum type="arabicParenR"/>
            </a:pPr>
            <a:r>
              <a:rPr lang="he-IL" sz="3000" dirty="0" smtClean="0">
                <a:ln w="10541" cmpd="sng">
                  <a:solidFill>
                    <a:schemeClr val="accent1">
                      <a:shade val="88000"/>
                      <a:satMod val="110000"/>
                    </a:schemeClr>
                  </a:solidFill>
                  <a:prstDash val="solid"/>
                </a:ln>
                <a:solidFill>
                  <a:schemeClr val="accent6">
                    <a:lumMod val="75000"/>
                  </a:schemeClr>
                </a:solidFill>
              </a:rPr>
              <a:t>בדיקת הדו"ח הבית ספרי </a:t>
            </a:r>
          </a:p>
          <a:p>
            <a:pPr marL="742950" indent="-742950">
              <a:buAutoNum type="arabicParenR"/>
            </a:pPr>
            <a:r>
              <a:rPr lang="he-IL" sz="3000" dirty="0" smtClean="0">
                <a:ln w="10541" cmpd="sng">
                  <a:solidFill>
                    <a:schemeClr val="accent1">
                      <a:shade val="88000"/>
                      <a:satMod val="110000"/>
                    </a:schemeClr>
                  </a:solidFill>
                  <a:prstDash val="solid"/>
                </a:ln>
                <a:solidFill>
                  <a:schemeClr val="accent6">
                    <a:lumMod val="75000"/>
                  </a:schemeClr>
                </a:solidFill>
              </a:rPr>
              <a:t>בדיקת תיקי התלמידים </a:t>
            </a:r>
          </a:p>
          <a:p>
            <a:endParaRPr lang="he-IL" sz="14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he-IL" sz="30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מבטיח הצלחה בוועדת זכאות</a:t>
            </a:r>
          </a:p>
          <a:p>
            <a:endParaRPr lang="he-IL" sz="1600" b="1" dirty="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he-IL" sz="30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התלבטות משותפת</a:t>
            </a:r>
          </a:p>
          <a:p>
            <a:r>
              <a:rPr lang="he-IL" sz="30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פנייה למפקח לבירורים </a:t>
            </a:r>
          </a:p>
          <a:p>
            <a:r>
              <a:rPr lang="he-IL" sz="30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השלמת פערים בתיקים מבעוד מועד </a:t>
            </a:r>
          </a:p>
          <a:p>
            <a:r>
              <a:rPr lang="he-IL" sz="3000" b="1" dirty="0" smtClean="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rPr>
              <a:t>אישורי מכתבים ידניים </a:t>
            </a:r>
          </a:p>
          <a:p>
            <a:endParaRPr lang="he-IL" sz="900" b="1" dirty="0">
              <a:ln w="3175" cmpd="sng">
                <a:noFill/>
                <a:prstDash val="solid"/>
                <a:miter lim="800000"/>
              </a:ln>
              <a:gradFill rotWithShape="1">
                <a:gsLst>
                  <a:gs pos="0">
                    <a:srgbClr val="000000">
                      <a:tint val="92000"/>
                      <a:shade val="100000"/>
                      <a:satMod val="150000"/>
                    </a:srgbClr>
                  </a:gs>
                  <a:gs pos="49000">
                    <a:srgbClr val="000000">
                      <a:tint val="89000"/>
                      <a:shade val="90000"/>
                      <a:satMod val="150000"/>
                    </a:srgbClr>
                  </a:gs>
                  <a:gs pos="50000">
                    <a:srgbClr val="000000">
                      <a:tint val="100000"/>
                      <a:shade val="75000"/>
                      <a:satMod val="150000"/>
                    </a:srgbClr>
                  </a:gs>
                  <a:gs pos="95000">
                    <a:srgbClr val="000000">
                      <a:shade val="47000"/>
                      <a:satMod val="150000"/>
                    </a:srgbClr>
                  </a:gs>
                  <a:gs pos="100000">
                    <a:srgbClr val="000000">
                      <a:shade val="39000"/>
                      <a:satMod val="150000"/>
                    </a:srgbClr>
                  </a:gs>
                </a:gsLst>
                <a:lin ang="5400000"/>
              </a:gradFill>
              <a:effectLst>
                <a:outerShdw blurRad="50800" algn="tl" rotWithShape="0">
                  <a:srgbClr val="000000"/>
                </a:outerShdw>
              </a:effectLst>
            </a:endParaRPr>
          </a:p>
          <a:p>
            <a:r>
              <a:rPr lang="he-IL" sz="3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בכל מצב הוועדה בראשות המפקח </a:t>
            </a:r>
            <a:r>
              <a:rPr lang="he-IL" sz="3000" b="1"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הרשותי</a:t>
            </a:r>
            <a:r>
              <a:rPr lang="he-IL" sz="3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p>
          <a:p>
            <a:r>
              <a:rPr lang="he-IL" sz="30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מאשרת את קבלת הזכאות  </a:t>
            </a:r>
            <a:endParaRPr lang="he-IL" sz="30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sp>
        <p:nvSpPr>
          <p:cNvPr id="4" name="מלבן 3"/>
          <p:cNvSpPr/>
          <p:nvPr/>
        </p:nvSpPr>
        <p:spPr>
          <a:xfrm rot="18531291">
            <a:off x="637247" y="1963579"/>
            <a:ext cx="1657826" cy="707886"/>
          </a:xfrm>
          <a:prstGeom prst="rect">
            <a:avLst/>
          </a:prstGeom>
        </p:spPr>
        <p:txBody>
          <a:bodyPr wrap="none">
            <a:spAutoFit/>
          </a:bodyPr>
          <a:lstStyle/>
          <a:p>
            <a:r>
              <a:rPr lang="he-IL" sz="4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המלצה</a:t>
            </a:r>
            <a:endParaRPr lang="he-IL" sz="4000" dirty="0"/>
          </a:p>
        </p:txBody>
      </p:sp>
    </p:spTree>
    <p:extLst>
      <p:ext uri="{BB962C8B-B14F-4D97-AF65-F5344CB8AC3E}">
        <p14:creationId xmlns:p14="http://schemas.microsoft.com/office/powerpoint/2010/main" val="233692154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6"/>
          <p:cNvGrpSpPr>
            <a:grpSpLocks/>
          </p:cNvGrpSpPr>
          <p:nvPr/>
        </p:nvGrpSpPr>
        <p:grpSpPr bwMode="auto">
          <a:xfrm>
            <a:off x="611188" y="836613"/>
            <a:ext cx="8235950" cy="5472112"/>
            <a:chOff x="480" y="288"/>
            <a:chExt cx="4032" cy="1056"/>
          </a:xfrm>
        </p:grpSpPr>
        <p:pic>
          <p:nvPicPr>
            <p:cNvPr id="23556" name="Picture 27" descr="Bit092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80" y="288"/>
              <a:ext cx="4032" cy="10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Text Box 28"/>
            <p:cNvSpPr txBox="1">
              <a:spLocks noChangeArrowheads="1"/>
            </p:cNvSpPr>
            <p:nvPr/>
          </p:nvSpPr>
          <p:spPr bwMode="auto">
            <a:xfrm>
              <a:off x="603" y="385"/>
              <a:ext cx="3868" cy="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rgbClr val="000066"/>
                  </a:solidFill>
                  <a:latin typeface="Times New Roman" panose="02020603050405020304" pitchFamily="18" charset="0"/>
                  <a:cs typeface="Gisha" panose="020B0502040204020203" pitchFamily="34" charset="-79"/>
                </a:defRPr>
              </a:lvl1pPr>
              <a:lvl2pPr marL="742950" indent="-285750" eaLnBrk="0" hangingPunct="0">
                <a:defRPr sz="2400">
                  <a:solidFill>
                    <a:srgbClr val="000066"/>
                  </a:solidFill>
                  <a:latin typeface="Times New Roman" panose="02020603050405020304" pitchFamily="18" charset="0"/>
                  <a:cs typeface="Gisha" panose="020B0502040204020203" pitchFamily="34" charset="-79"/>
                </a:defRPr>
              </a:lvl2pPr>
              <a:lvl3pPr marL="1143000" indent="-228600" eaLnBrk="0" hangingPunct="0">
                <a:defRPr sz="2400">
                  <a:solidFill>
                    <a:srgbClr val="000066"/>
                  </a:solidFill>
                  <a:latin typeface="Times New Roman" panose="02020603050405020304" pitchFamily="18" charset="0"/>
                  <a:cs typeface="Gisha" panose="020B0502040204020203" pitchFamily="34" charset="-79"/>
                </a:defRPr>
              </a:lvl3pPr>
              <a:lvl4pPr marL="1600200" indent="-228600" eaLnBrk="0" hangingPunct="0">
                <a:defRPr sz="2400">
                  <a:solidFill>
                    <a:srgbClr val="000066"/>
                  </a:solidFill>
                  <a:latin typeface="Times New Roman" panose="02020603050405020304" pitchFamily="18" charset="0"/>
                  <a:cs typeface="Gisha" panose="020B0502040204020203" pitchFamily="34" charset="-79"/>
                </a:defRPr>
              </a:lvl4pPr>
              <a:lvl5pPr marL="2057400" indent="-228600" eaLnBrk="0" hangingPunct="0">
                <a:defRPr sz="2400">
                  <a:solidFill>
                    <a:srgbClr val="000066"/>
                  </a:solidFill>
                  <a:latin typeface="Times New Roman" panose="02020603050405020304" pitchFamily="18" charset="0"/>
                  <a:cs typeface="Gisha" panose="020B0502040204020203" pitchFamily="34" charset="-79"/>
                </a:defRPr>
              </a:lvl5pPr>
              <a:lvl6pPr marL="25146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6pPr>
              <a:lvl7pPr marL="29718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7pPr>
              <a:lvl8pPr marL="34290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8pPr>
              <a:lvl9pPr marL="3886200" indent="-228600" algn="ctr" eaLnBrk="0" fontAlgn="base" hangingPunct="0">
                <a:spcBef>
                  <a:spcPct val="0"/>
                </a:spcBef>
                <a:spcAft>
                  <a:spcPct val="0"/>
                </a:spcAft>
                <a:defRPr sz="2400">
                  <a:solidFill>
                    <a:srgbClr val="000066"/>
                  </a:solidFill>
                  <a:latin typeface="Times New Roman" panose="02020603050405020304" pitchFamily="18" charset="0"/>
                  <a:cs typeface="Gisha" panose="020B0502040204020203" pitchFamily="34" charset="-79"/>
                </a:defRPr>
              </a:lvl9pPr>
            </a:lstStyle>
            <a:p>
              <a:pPr eaLnBrk="1" hangingPunct="1">
                <a:lnSpc>
                  <a:spcPct val="40000"/>
                </a:lnSpc>
                <a:spcBef>
                  <a:spcPct val="50000"/>
                </a:spcBef>
              </a:pPr>
              <a:endParaRPr lang="he-IL" altLang="he-IL" b="1">
                <a:solidFill>
                  <a:srgbClr val="FFFFFF"/>
                </a:solidFill>
                <a:cs typeface="Times New Roman" panose="02020603050405020304" pitchFamily="18" charset="0"/>
              </a:endParaRPr>
            </a:p>
          </p:txBody>
        </p:sp>
      </p:grpSp>
      <p:sp>
        <p:nvSpPr>
          <p:cNvPr id="8" name="מלבן 7"/>
          <p:cNvSpPr/>
          <p:nvPr/>
        </p:nvSpPr>
        <p:spPr>
          <a:xfrm>
            <a:off x="2286000" y="905232"/>
            <a:ext cx="6174432" cy="4339650"/>
          </a:xfrm>
          <a:prstGeom prst="rect">
            <a:avLst/>
          </a:prstGeom>
        </p:spPr>
        <p:txBody>
          <a:bodyPr>
            <a:spAutoFit/>
          </a:bodyPr>
          <a:lstStyle/>
          <a:p>
            <a:pPr>
              <a:defRPr/>
            </a:pPr>
            <a:r>
              <a:rPr lang="he-IL" sz="4600" b="1" dirty="0">
                <a:solidFill>
                  <a:schemeClr val="bg1"/>
                </a:solidFill>
                <a:effectLst>
                  <a:reflection blurRad="6350" stA="55000" endA="300" endPos="45500" dir="5400000" sy="-100000" algn="bl" rotWithShape="0"/>
                </a:effectLst>
                <a:latin typeface="Trebuchet MS"/>
                <a:ea typeface="+mj-ea"/>
                <a:cs typeface="+mn-cs"/>
              </a:rPr>
              <a:t>זכרו!!!</a:t>
            </a:r>
            <a:br>
              <a:rPr lang="he-IL" sz="4600" b="1" dirty="0">
                <a:solidFill>
                  <a:schemeClr val="bg1"/>
                </a:solidFill>
                <a:effectLst>
                  <a:reflection blurRad="6350" stA="55000" endA="300" endPos="45500" dir="5400000" sy="-100000" algn="bl" rotWithShape="0"/>
                </a:effectLst>
                <a:latin typeface="Trebuchet MS"/>
                <a:ea typeface="+mj-ea"/>
                <a:cs typeface="+mn-cs"/>
              </a:rPr>
            </a:br>
            <a:r>
              <a:rPr lang="he-IL" sz="4600" b="1" dirty="0">
                <a:solidFill>
                  <a:schemeClr val="bg1"/>
                </a:solidFill>
                <a:effectLst>
                  <a:reflection blurRad="6350" stA="55000" endA="300" endPos="45500" dir="5400000" sy="-100000" algn="bl" rotWithShape="0"/>
                </a:effectLst>
                <a:latin typeface="Trebuchet MS"/>
                <a:ea typeface="+mj-ea"/>
                <a:cs typeface="+mn-cs"/>
              </a:rPr>
              <a:t>תעודת בגרות חברתית היא מסלול למצוינות </a:t>
            </a:r>
          </a:p>
          <a:p>
            <a:pPr>
              <a:defRPr/>
            </a:pPr>
            <a:endParaRPr lang="he-IL" sz="4600" b="1" dirty="0">
              <a:solidFill>
                <a:schemeClr val="bg1"/>
              </a:solidFill>
              <a:effectLst>
                <a:reflection blurRad="6350" stA="55000" endA="300" endPos="45500" dir="5400000" sy="-100000" algn="bl" rotWithShape="0"/>
              </a:effectLst>
              <a:latin typeface="Trebuchet MS"/>
              <a:cs typeface="+mn-cs"/>
            </a:endParaRPr>
          </a:p>
          <a:p>
            <a:pPr>
              <a:defRPr/>
            </a:pPr>
            <a:r>
              <a:rPr lang="he-IL" sz="4600" b="1" dirty="0">
                <a:solidFill>
                  <a:schemeClr val="bg1"/>
                </a:solidFill>
                <a:effectLst>
                  <a:reflection blurRad="6350" stA="55000" endA="300" endPos="45500" dir="5400000" sy="-100000" algn="bl" rotWithShape="0"/>
                </a:effectLst>
                <a:latin typeface="Trebuchet MS"/>
                <a:cs typeface="+mn-cs"/>
              </a:rPr>
              <a:t>בתקוה לשנה פורייה ולשיתוף פעולה מלא</a:t>
            </a:r>
            <a:endParaRPr lang="he-IL" sz="4600" dirty="0">
              <a:solidFill>
                <a:schemeClr val="bg1"/>
              </a:solidFill>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זרם מדחף">
  <a:themeElements>
    <a:clrScheme name="זרם מדחף">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זרם מדחף">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זרם מדחף">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ערכת נושא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1173</TotalTime>
  <Words>2589</Words>
  <Application>Microsoft Office PowerPoint</Application>
  <PresentationFormat>‫הצגה על המסך (4:3)</PresentationFormat>
  <Paragraphs>665</Paragraphs>
  <Slides>36</Slides>
  <Notes>2</Notes>
  <HiddenSlides>0</HiddenSlides>
  <MMClips>0</MMClips>
  <ScaleCrop>false</ScaleCrop>
  <HeadingPairs>
    <vt:vector size="6" baseType="variant">
      <vt:variant>
        <vt:lpstr>גופנים בשימוש</vt:lpstr>
      </vt:variant>
      <vt:variant>
        <vt:i4>9</vt:i4>
      </vt:variant>
      <vt:variant>
        <vt:lpstr>ערכת נושא</vt:lpstr>
      </vt:variant>
      <vt:variant>
        <vt:i4>1</vt:i4>
      </vt:variant>
      <vt:variant>
        <vt:lpstr>כותרות שקופיות</vt:lpstr>
      </vt:variant>
      <vt:variant>
        <vt:i4>36</vt:i4>
      </vt:variant>
    </vt:vector>
  </HeadingPairs>
  <TitlesOfParts>
    <vt:vector size="46" baseType="lpstr">
      <vt:lpstr>Times New Roman</vt:lpstr>
      <vt:lpstr>Gisha</vt:lpstr>
      <vt:lpstr>Arial</vt:lpstr>
      <vt:lpstr>Trebuchet MS</vt:lpstr>
      <vt:lpstr>Georgia</vt:lpstr>
      <vt:lpstr>David</vt:lpstr>
      <vt:lpstr>Guttman Yad-Brush</vt:lpstr>
      <vt:lpstr>Arial Unicode MS</vt:lpstr>
      <vt:lpstr>Calibri</vt:lpstr>
      <vt:lpstr>זרם מדחף</vt:lpstr>
      <vt:lpstr>תעודת בגרות חברתית  מסלול למצוינות חברתית</vt:lpstr>
      <vt:lpstr>מעורבות חברתית מהי?</vt:lpstr>
      <vt:lpstr>עקרונות מרכזיים</vt:lpstr>
      <vt:lpstr>דוגמות למקומות השמה</vt:lpstr>
      <vt:lpstr>דוגמות למקומות השמה</vt:lpstr>
      <vt:lpstr>רשימת מסלולים- מקומות השמה למצוינות חברתית</vt:lpstr>
      <vt:lpstr>רשימת מקומות ההשמה בהם ניתן להתנדב </vt:lpstr>
      <vt:lpstr>רשימת מקומות ההשמה בהם ניתן להתנדב </vt:lpstr>
      <vt:lpstr>רשימת מקומות ההשמה בהם ניתן להתנדב </vt:lpstr>
      <vt:lpstr>קריטריונים להתנסות מעשית </vt:lpstr>
      <vt:lpstr>קריטריונים להתנסות המעשית האישית</vt:lpstr>
      <vt:lpstr>קריטריונים ל"פרויקט"- התנסות מעשית קבוצתית</vt:lpstr>
      <vt:lpstr>התהליך החינוכי להתפתחות אישית ולמעורבות חברתית  </vt:lpstr>
      <vt:lpstr>מצגת של PowerPoint</vt:lpstr>
      <vt:lpstr>מצגת של PowerPoint</vt:lpstr>
      <vt:lpstr>מצגת של PowerPoint</vt:lpstr>
      <vt:lpstr>מצגת של PowerPoint</vt:lpstr>
      <vt:lpstr>מצגת של PowerPoint</vt:lpstr>
      <vt:lpstr>מרכיבי הערכת התלמיד</vt:lpstr>
      <vt:lpstr>מצגת של PowerPoint</vt:lpstr>
      <vt:lpstr>מעקב ודיווח</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lpstr>מצגת של PowerPoint</vt:lpstr>
    </vt:vector>
  </TitlesOfParts>
  <Company>תקשוב</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מצגת של PowerPoint</dc:title>
  <dc:creator>תקשוב</dc:creator>
  <cp:lastModifiedBy>גלית רווח</cp:lastModifiedBy>
  <cp:revision>66</cp:revision>
  <dcterms:created xsi:type="dcterms:W3CDTF">2004-05-27T16:05:11Z</dcterms:created>
  <dcterms:modified xsi:type="dcterms:W3CDTF">2019-08-15T09:47:39Z</dcterms:modified>
</cp:coreProperties>
</file>