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64" r:id="rId5"/>
    <p:sldId id="262" r:id="rId6"/>
    <p:sldId id="259"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7" autoAdjust="0"/>
    <p:restoredTop sz="94660"/>
  </p:normalViewPr>
  <p:slideViewPr>
    <p:cSldViewPr snapToGrid="0">
      <p:cViewPr varScale="1">
        <p:scale>
          <a:sx n="92" d="100"/>
          <a:sy n="92" d="100"/>
        </p:scale>
        <p:origin x="498"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שקופית כותרת">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he-IL" smtClean="0"/>
              <a:t>לחץ כדי לערוך סגנון כותרת של תבנית בסיס</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e-IL" smtClean="0"/>
              <a:t>לחץ כדי לערוך סגנון כותרת משנה של תבנית בסיס</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9/11/2016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smtClean="0"/>
              <a:t>לחץ כדי לערוך סגנון כותרת של תבנית בסיס</a:t>
            </a:r>
            <a:endParaRPr lang="en-US" dirty="0"/>
          </a:p>
        </p:txBody>
      </p:sp>
      <p:sp>
        <p:nvSpPr>
          <p:cNvPr id="3" name="Content Placeholder 2"/>
          <p:cNvSpPr>
            <a:spLocks noGrp="1"/>
          </p:cNvSpPr>
          <p:nvPr>
            <p:ph idx="1"/>
          </p:nvPr>
        </p:nvSpPr>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9/11/2016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he-IL" smtClean="0"/>
              <a:t>לחץ כדי לערוך סגנון כותרת של תבנית בסיס</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e-IL" smtClean="0"/>
              <a:t>לחץ כדי לערוך סגנונות טקסט של תבנית בסיס</a:t>
            </a:r>
          </a:p>
        </p:txBody>
      </p:sp>
      <p:sp>
        <p:nvSpPr>
          <p:cNvPr id="4" name="Date Placeholder 3"/>
          <p:cNvSpPr>
            <a:spLocks noGrp="1"/>
          </p:cNvSpPr>
          <p:nvPr>
            <p:ph type="dt" sz="half" idx="10"/>
          </p:nvPr>
        </p:nvSpPr>
        <p:spPr/>
        <p:txBody>
          <a:bodyPr/>
          <a:lstStyle/>
          <a:p>
            <a:fld id="{B61BEF0D-F0BB-DE4B-95CE-6DB70DBA9567}" type="datetimeFigureOut">
              <a:rPr lang="en-US" dirty="0"/>
              <a:pPr/>
              <a:t>9/11/2016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smtClean="0"/>
              <a:t>לחץ כדי לערוך סגנון כותרת של תבנית בסיס</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9/11/2016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he-IL" smtClean="0"/>
              <a:t>לחץ כדי לערוך סגנון כותרת של תבנית בסיס</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9/11/2016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he-IL" smtClean="0"/>
              <a:t>לחץ כדי לערוך סגנון כותרת של תבנית בסיס</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9/11/2016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9/11/2016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he-IL" smtClean="0"/>
              <a:t>לחץ כדי לערוך סגנון כותרת של תבנית בסיס</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he-IL" smtClean="0"/>
              <a:t>לחץ כדי לערוך סגנונות טקסט של תבנית בסיס</a:t>
            </a:r>
          </a:p>
        </p:txBody>
      </p:sp>
      <p:sp>
        <p:nvSpPr>
          <p:cNvPr id="5" name="Date Placeholder 4"/>
          <p:cNvSpPr>
            <a:spLocks noGrp="1"/>
          </p:cNvSpPr>
          <p:nvPr>
            <p:ph type="dt" sz="half" idx="10"/>
          </p:nvPr>
        </p:nvSpPr>
        <p:spPr/>
        <p:txBody>
          <a:bodyPr/>
          <a:lstStyle/>
          <a:p>
            <a:fld id="{42A54C80-263E-416B-A8E0-580EDEADCBDC}" type="datetimeFigureOut">
              <a:rPr lang="en-US" dirty="0"/>
              <a:t>9/11/2016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he-IL" smtClean="0"/>
              <a:t>לחץ כדי לערוך סגנון כותרת של תבנית בסיס</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he-IL" smtClean="0"/>
              <a:t>לחץ על הסמל כדי להוסיף תמונה</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9/11/2016</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כותרת וכיתוב">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he-IL" smtClean="0"/>
              <a:t>לחץ כדי לערוך סגנון כותרת של תבנית בסיס</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e-IL" smtClean="0"/>
              <a:t>לחץ כדי לערוך סגנונות טקסט של תבנית בסיס</a:t>
            </a:r>
          </a:p>
        </p:txBody>
      </p:sp>
      <p:sp>
        <p:nvSpPr>
          <p:cNvPr id="4" name="Date Placeholder 3"/>
          <p:cNvSpPr>
            <a:spLocks noGrp="1"/>
          </p:cNvSpPr>
          <p:nvPr>
            <p:ph type="dt" sz="half" idx="10"/>
          </p:nvPr>
        </p:nvSpPr>
        <p:spPr/>
        <p:txBody>
          <a:bodyPr/>
          <a:lstStyle/>
          <a:p>
            <a:fld id="{B61BEF0D-F0BB-DE4B-95CE-6DB70DBA9567}" type="datetimeFigureOut">
              <a:rPr lang="en-US" dirty="0"/>
              <a:pPr/>
              <a:t>9/11/2016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ציטוט עם כיתוב">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he-IL" smtClean="0"/>
              <a:t>לחץ כדי לערוך סגנון כותרת של תבנית בסיס</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he-IL" smtClean="0"/>
              <a:t>לחץ כדי לערוך סגנונות טקסט של תבנית בסיס</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e-IL" smtClean="0"/>
              <a:t>לחץ כדי לערוך סגנונות טקסט של תבנית בסיס</a:t>
            </a:r>
          </a:p>
        </p:txBody>
      </p:sp>
      <p:sp>
        <p:nvSpPr>
          <p:cNvPr id="4" name="Date Placeholder 3"/>
          <p:cNvSpPr>
            <a:spLocks noGrp="1"/>
          </p:cNvSpPr>
          <p:nvPr>
            <p:ph type="dt" sz="half" idx="10"/>
          </p:nvPr>
        </p:nvSpPr>
        <p:spPr/>
        <p:txBody>
          <a:bodyPr/>
          <a:lstStyle/>
          <a:p>
            <a:fld id="{B61BEF0D-F0BB-DE4B-95CE-6DB70DBA9567}" type="datetimeFigureOut">
              <a:rPr lang="en-US" dirty="0"/>
              <a:pPr/>
              <a:t>9/11/2016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כרטיס שם">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he-IL" smtClean="0"/>
              <a:t>לחץ כדי לערוך סגנון כותרת של תבנית בסיס</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e-IL" smtClean="0"/>
              <a:t>לחץ כדי לערוך סגנונות טקסט של תבנית בסיס</a:t>
            </a:r>
          </a:p>
        </p:txBody>
      </p:sp>
      <p:sp>
        <p:nvSpPr>
          <p:cNvPr id="4" name="Date Placeholder 3"/>
          <p:cNvSpPr>
            <a:spLocks noGrp="1"/>
          </p:cNvSpPr>
          <p:nvPr>
            <p:ph type="dt" sz="half" idx="10"/>
          </p:nvPr>
        </p:nvSpPr>
        <p:spPr/>
        <p:txBody>
          <a:bodyPr/>
          <a:lstStyle/>
          <a:p>
            <a:fld id="{B61BEF0D-F0BB-DE4B-95CE-6DB70DBA9567}" type="datetimeFigureOut">
              <a:rPr lang="en-US" dirty="0"/>
              <a:pPr/>
              <a:t>9/11/2016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כרטיס שם עם ציטוט">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he-IL" smtClean="0"/>
              <a:t>לחץ כדי לערוך סגנון כותרת של תבנית בסיס</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he-IL" smtClean="0"/>
              <a:t>לחץ כדי לערוך סגנונות טקסט של תבנית בסיס</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e-IL" smtClean="0"/>
              <a:t>לחץ כדי לערוך סגנונות טקסט של תבנית בסיס</a:t>
            </a:r>
          </a:p>
        </p:txBody>
      </p:sp>
      <p:sp>
        <p:nvSpPr>
          <p:cNvPr id="4" name="Date Placeholder 3"/>
          <p:cNvSpPr>
            <a:spLocks noGrp="1"/>
          </p:cNvSpPr>
          <p:nvPr>
            <p:ph type="dt" sz="half" idx="10"/>
          </p:nvPr>
        </p:nvSpPr>
        <p:spPr/>
        <p:txBody>
          <a:bodyPr/>
          <a:lstStyle/>
          <a:p>
            <a:fld id="{B61BEF0D-F0BB-DE4B-95CE-6DB70DBA9567}" type="datetimeFigureOut">
              <a:rPr lang="en-US" dirty="0"/>
              <a:pPr/>
              <a:t>9/11/2016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או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he-IL" smtClean="0"/>
              <a:t>לחץ כדי לערוך סגנון כותרת של תבנית בסיס</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he-IL" smtClean="0"/>
              <a:t>לחץ כדי לערוך סגנונות טקסט של תבנית בסיס</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e-IL" smtClean="0"/>
              <a:t>לחץ כדי לערוך סגנונות טקסט של תבנית בסיס</a:t>
            </a:r>
          </a:p>
        </p:txBody>
      </p:sp>
      <p:sp>
        <p:nvSpPr>
          <p:cNvPr id="4" name="Date Placeholder 3"/>
          <p:cNvSpPr>
            <a:spLocks noGrp="1"/>
          </p:cNvSpPr>
          <p:nvPr>
            <p:ph type="dt" sz="half" idx="10"/>
          </p:nvPr>
        </p:nvSpPr>
        <p:spPr/>
        <p:txBody>
          <a:bodyPr/>
          <a:lstStyle/>
          <a:p>
            <a:fld id="{B61BEF0D-F0BB-DE4B-95CE-6DB70DBA9567}" type="datetimeFigureOut">
              <a:rPr lang="en-US" dirty="0"/>
              <a:pPr/>
              <a:t>9/11/2016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smtClean="0"/>
              <a:t>לחץ כדי לערוך סגנון כותרת של תבנית בסיס</a:t>
            </a:r>
            <a:endParaRPr lang="en-US" dirty="0"/>
          </a:p>
        </p:txBody>
      </p:sp>
      <p:sp>
        <p:nvSpPr>
          <p:cNvPr id="3" name="Vertical Text Placeholder 2"/>
          <p:cNvSpPr>
            <a:spLocks noGrp="1"/>
          </p:cNvSpPr>
          <p:nvPr>
            <p:ph type="body" orient="vert" idx="1"/>
          </p:nvPr>
        </p:nvSpPr>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9/11/2016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he-IL" smtClean="0"/>
              <a:t>לחץ כדי לערוך סגנון כותרת של תבנית בסיס</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9/11/2016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he-IL" smtClean="0"/>
              <a:t>לחץ כדי לערוך סגנון כותרת של תבנית בסיס</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9/11/2016</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1" eaLnBrk="1" latinLnBrk="0" hangingPunct="1">
        <a:spcBef>
          <a:spcPct val="0"/>
        </a:spcBef>
        <a:buNone/>
        <a:defRPr sz="3600" kern="1200">
          <a:solidFill>
            <a:schemeClr val="accent1"/>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342900" indent="-342900" algn="r" defTabSz="457200" rtl="1"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r" defTabSz="457200" rtl="1"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r" defTabSz="457200" rtl="1"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r" defTabSz="457200" rtl="1" eaLnBrk="1" latinLnBrk="0" hangingPunct="1">
        <a:defRPr sz="1800" kern="1200">
          <a:solidFill>
            <a:schemeClr val="tx1"/>
          </a:solidFill>
          <a:latin typeface="+mn-lt"/>
          <a:ea typeface="+mn-ea"/>
          <a:cs typeface="+mn-cs"/>
        </a:defRPr>
      </a:lvl1pPr>
      <a:lvl2pPr marL="457200" algn="r" defTabSz="457200" rtl="1" eaLnBrk="1" latinLnBrk="0" hangingPunct="1">
        <a:defRPr sz="1800" kern="1200">
          <a:solidFill>
            <a:schemeClr val="tx1"/>
          </a:solidFill>
          <a:latin typeface="+mn-lt"/>
          <a:ea typeface="+mn-ea"/>
          <a:cs typeface="+mn-cs"/>
        </a:defRPr>
      </a:lvl2pPr>
      <a:lvl3pPr marL="914400" algn="r" defTabSz="457200" rtl="1" eaLnBrk="1" latinLnBrk="0" hangingPunct="1">
        <a:defRPr sz="1800" kern="1200">
          <a:solidFill>
            <a:schemeClr val="tx1"/>
          </a:solidFill>
          <a:latin typeface="+mn-lt"/>
          <a:ea typeface="+mn-ea"/>
          <a:cs typeface="+mn-cs"/>
        </a:defRPr>
      </a:lvl3pPr>
      <a:lvl4pPr marL="1371600" algn="r" defTabSz="457200" rtl="1" eaLnBrk="1" latinLnBrk="0" hangingPunct="1">
        <a:defRPr sz="1800" kern="1200">
          <a:solidFill>
            <a:schemeClr val="tx1"/>
          </a:solidFill>
          <a:latin typeface="+mn-lt"/>
          <a:ea typeface="+mn-ea"/>
          <a:cs typeface="+mn-cs"/>
        </a:defRPr>
      </a:lvl4pPr>
      <a:lvl5pPr marL="1828800" algn="r" defTabSz="457200" rtl="1" eaLnBrk="1" latinLnBrk="0" hangingPunct="1">
        <a:defRPr sz="1800" kern="1200">
          <a:solidFill>
            <a:schemeClr val="tx1"/>
          </a:solidFill>
          <a:latin typeface="+mn-lt"/>
          <a:ea typeface="+mn-ea"/>
          <a:cs typeface="+mn-cs"/>
        </a:defRPr>
      </a:lvl5pPr>
      <a:lvl6pPr marL="2286000" algn="r" defTabSz="457200" rtl="1" eaLnBrk="1" latinLnBrk="0" hangingPunct="1">
        <a:defRPr sz="1800" kern="1200">
          <a:solidFill>
            <a:schemeClr val="tx1"/>
          </a:solidFill>
          <a:latin typeface="+mn-lt"/>
          <a:ea typeface="+mn-ea"/>
          <a:cs typeface="+mn-cs"/>
        </a:defRPr>
      </a:lvl6pPr>
      <a:lvl7pPr marL="2743200" algn="r" defTabSz="457200" rtl="1" eaLnBrk="1" latinLnBrk="0" hangingPunct="1">
        <a:defRPr sz="1800" kern="1200">
          <a:solidFill>
            <a:schemeClr val="tx1"/>
          </a:solidFill>
          <a:latin typeface="+mn-lt"/>
          <a:ea typeface="+mn-ea"/>
          <a:cs typeface="+mn-cs"/>
        </a:defRPr>
      </a:lvl7pPr>
      <a:lvl8pPr marL="3200400" algn="r" defTabSz="457200" rtl="1" eaLnBrk="1" latinLnBrk="0" hangingPunct="1">
        <a:defRPr sz="1800" kern="1200">
          <a:solidFill>
            <a:schemeClr val="tx1"/>
          </a:solidFill>
          <a:latin typeface="+mn-lt"/>
          <a:ea typeface="+mn-ea"/>
          <a:cs typeface="+mn-cs"/>
        </a:defRPr>
      </a:lvl8pPr>
      <a:lvl9pPr marL="3657600" algn="r" defTabSz="4572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ctrTitle"/>
          </p:nvPr>
        </p:nvSpPr>
        <p:spPr>
          <a:xfrm>
            <a:off x="1507065" y="389303"/>
            <a:ext cx="7917489" cy="1533015"/>
          </a:xfrm>
        </p:spPr>
        <p:txBody>
          <a:bodyPr/>
          <a:lstStyle/>
          <a:p>
            <a:pPr algn="ctr"/>
            <a:r>
              <a:rPr lang="he-IL" sz="3200" b="1" dirty="0" smtClean="0">
                <a:solidFill>
                  <a:schemeClr val="tx1"/>
                </a:solidFill>
              </a:rPr>
              <a:t>תכנית התפתחות ומעורבות קהילתית</a:t>
            </a:r>
            <a:br>
              <a:rPr lang="he-IL" sz="3200" b="1" dirty="0" smtClean="0">
                <a:solidFill>
                  <a:schemeClr val="tx1"/>
                </a:solidFill>
              </a:rPr>
            </a:br>
            <a:r>
              <a:rPr lang="he-IL" sz="1800" b="1" dirty="0" smtClean="0">
                <a:solidFill>
                  <a:schemeClr val="tx1"/>
                </a:solidFill>
              </a:rPr>
              <a:t>המכללה הטכנולוגית של חיל </a:t>
            </a:r>
            <a:r>
              <a:rPr lang="he-IL" sz="1800" b="1" dirty="0" err="1" smtClean="0">
                <a:solidFill>
                  <a:schemeClr val="tx1"/>
                </a:solidFill>
              </a:rPr>
              <a:t>האויר</a:t>
            </a:r>
            <a:r>
              <a:rPr lang="he-IL" sz="1800" b="1" dirty="0" smtClean="0">
                <a:solidFill>
                  <a:schemeClr val="tx1"/>
                </a:solidFill>
              </a:rPr>
              <a:t/>
            </a:r>
            <a:br>
              <a:rPr lang="he-IL" sz="1800" b="1" dirty="0" smtClean="0">
                <a:solidFill>
                  <a:schemeClr val="tx1"/>
                </a:solidFill>
              </a:rPr>
            </a:br>
            <a:r>
              <a:rPr lang="he-IL" sz="3200" b="1" dirty="0">
                <a:solidFill>
                  <a:schemeClr val="tx1"/>
                </a:solidFill>
              </a:rPr>
              <a:t/>
            </a:r>
            <a:br>
              <a:rPr lang="he-IL" sz="3200" b="1" dirty="0">
                <a:solidFill>
                  <a:schemeClr val="tx1"/>
                </a:solidFill>
              </a:rPr>
            </a:br>
            <a:endParaRPr lang="he-IL" sz="3200" b="1" dirty="0">
              <a:solidFill>
                <a:schemeClr val="tx1"/>
              </a:solidFill>
            </a:endParaRPr>
          </a:p>
        </p:txBody>
      </p:sp>
      <p:pic>
        <p:nvPicPr>
          <p:cNvPr id="5" name="תמונה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26553" y="2784494"/>
            <a:ext cx="5112325" cy="3387417"/>
          </a:xfrm>
          <a:prstGeom prst="rect">
            <a:avLst/>
          </a:prstGeom>
        </p:spPr>
      </p:pic>
      <p:sp>
        <p:nvSpPr>
          <p:cNvPr id="3" name="כותרת משנה 2"/>
          <p:cNvSpPr>
            <a:spLocks noGrp="1"/>
          </p:cNvSpPr>
          <p:nvPr>
            <p:ph type="subTitle" idx="1"/>
          </p:nvPr>
        </p:nvSpPr>
        <p:spPr>
          <a:xfrm>
            <a:off x="984981" y="1999894"/>
            <a:ext cx="8811106" cy="1096899"/>
          </a:xfrm>
        </p:spPr>
        <p:txBody>
          <a:bodyPr>
            <a:noAutofit/>
          </a:bodyPr>
          <a:lstStyle/>
          <a:p>
            <a:r>
              <a:rPr lang="he-IL" sz="5400" b="1" dirty="0" smtClean="0">
                <a:solidFill>
                  <a:schemeClr val="tx1"/>
                </a:solidFill>
              </a:rPr>
              <a:t>יומן מסע התנדבות בקהילה</a:t>
            </a:r>
            <a:endParaRPr lang="he-IL" sz="5400" b="1" dirty="0">
              <a:solidFill>
                <a:schemeClr val="tx1"/>
              </a:solidFill>
            </a:endParaRPr>
          </a:p>
        </p:txBody>
      </p:sp>
      <p:sp>
        <p:nvSpPr>
          <p:cNvPr id="6" name="מלבן 5"/>
          <p:cNvSpPr/>
          <p:nvPr/>
        </p:nvSpPr>
        <p:spPr>
          <a:xfrm>
            <a:off x="5973843" y="5278582"/>
            <a:ext cx="6121175" cy="1384995"/>
          </a:xfrm>
          <a:prstGeom prst="rect">
            <a:avLst/>
          </a:prstGeom>
          <a:noFill/>
        </p:spPr>
        <p:txBody>
          <a:bodyPr wrap="square" lIns="91440" tIns="45720" rIns="91440" bIns="45720">
            <a:spAutoFit/>
          </a:bodyPr>
          <a:lstStyle/>
          <a:p>
            <a:pPr algn="r"/>
            <a:r>
              <a:rPr lang="he-IL" sz="2800" b="1" cap="none" spc="0" dirty="0" smtClean="0">
                <a:ln w="0"/>
                <a:solidFill>
                  <a:schemeClr val="tx1"/>
                </a:solidFill>
                <a:effectLst>
                  <a:outerShdw blurRad="38100" dist="19050" dir="2700000" algn="tl" rotWithShape="0">
                    <a:schemeClr val="dk1">
                      <a:alpha val="40000"/>
                    </a:schemeClr>
                  </a:outerShdw>
                </a:effectLst>
              </a:rPr>
              <a:t>שם התלמיד:___________</a:t>
            </a:r>
          </a:p>
          <a:p>
            <a:pPr algn="r"/>
            <a:r>
              <a:rPr lang="he-IL" sz="2800" b="1" dirty="0" smtClean="0">
                <a:ln w="0"/>
                <a:effectLst>
                  <a:outerShdw blurRad="38100" dist="19050" dir="2700000" algn="tl" rotWithShape="0">
                    <a:schemeClr val="dk1">
                      <a:alpha val="40000"/>
                    </a:schemeClr>
                  </a:outerShdw>
                </a:effectLst>
              </a:rPr>
              <a:t>כיתה:________________</a:t>
            </a:r>
          </a:p>
          <a:p>
            <a:pPr algn="r"/>
            <a:r>
              <a:rPr lang="he-IL" sz="2800" b="1" cap="none" spc="0" dirty="0" smtClean="0">
                <a:ln w="0"/>
                <a:solidFill>
                  <a:schemeClr val="tx1"/>
                </a:solidFill>
                <a:effectLst>
                  <a:outerShdw blurRad="38100" dist="19050" dir="2700000" algn="tl" rotWithShape="0">
                    <a:schemeClr val="dk1">
                      <a:alpha val="40000"/>
                    </a:schemeClr>
                  </a:outerShdw>
                </a:effectLst>
              </a:rPr>
              <a:t>שנת הלימודים:__________</a:t>
            </a:r>
            <a:endParaRPr lang="he-IL" sz="2800" b="1" cap="none" spc="0" dirty="0">
              <a:ln w="0"/>
              <a:solidFill>
                <a:schemeClr val="tx1"/>
              </a:solidFill>
              <a:effectLst>
                <a:outerShdw blurRad="38100" dist="19050" dir="2700000" algn="tl" rotWithShape="0">
                  <a:schemeClr val="dk1">
                    <a:alpha val="40000"/>
                  </a:schemeClr>
                </a:outerShdw>
              </a:effectLst>
            </a:endParaRPr>
          </a:p>
        </p:txBody>
      </p:sp>
      <p:pic>
        <p:nvPicPr>
          <p:cNvPr id="8" name="תמונה 7"/>
          <p:cNvPicPr>
            <a:picLocks noChangeAspect="1"/>
          </p:cNvPicPr>
          <p:nvPr/>
        </p:nvPicPr>
        <p:blipFill>
          <a:blip r:embed="rId3"/>
          <a:stretch>
            <a:fillRect/>
          </a:stretch>
        </p:blipFill>
        <p:spPr>
          <a:xfrm>
            <a:off x="5182715" y="886123"/>
            <a:ext cx="1194956" cy="1282028"/>
          </a:xfrm>
          <a:prstGeom prst="rect">
            <a:avLst/>
          </a:prstGeom>
        </p:spPr>
      </p:pic>
    </p:spTree>
    <p:extLst>
      <p:ext uri="{BB962C8B-B14F-4D97-AF65-F5344CB8AC3E}">
        <p14:creationId xmlns:p14="http://schemas.microsoft.com/office/powerpoint/2010/main" val="20539320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תמונה 2"/>
          <p:cNvPicPr>
            <a:picLocks noChangeAspect="1"/>
          </p:cNvPicPr>
          <p:nvPr/>
        </p:nvPicPr>
        <p:blipFill>
          <a:blip r:embed="rId2"/>
          <a:stretch>
            <a:fillRect/>
          </a:stretch>
        </p:blipFill>
        <p:spPr>
          <a:xfrm>
            <a:off x="44306" y="77492"/>
            <a:ext cx="1202603" cy="1321122"/>
          </a:xfrm>
          <a:prstGeom prst="rect">
            <a:avLst/>
          </a:prstGeom>
        </p:spPr>
      </p:pic>
      <p:sp>
        <p:nvSpPr>
          <p:cNvPr id="4" name="מלבן 3"/>
          <p:cNvSpPr/>
          <p:nvPr/>
        </p:nvSpPr>
        <p:spPr>
          <a:xfrm>
            <a:off x="2266950" y="323472"/>
            <a:ext cx="7041573" cy="1323439"/>
          </a:xfrm>
          <a:prstGeom prst="rect">
            <a:avLst/>
          </a:prstGeom>
        </p:spPr>
        <p:txBody>
          <a:bodyPr wrap="square">
            <a:spAutoFit/>
          </a:bodyPr>
          <a:lstStyle/>
          <a:p>
            <a:pPr algn="r"/>
            <a:r>
              <a:rPr lang="he-IL" sz="2000" b="1" dirty="0"/>
              <a:t>בוגר/ת יקר/ה!</a:t>
            </a:r>
          </a:p>
          <a:p>
            <a:pPr algn="r"/>
            <a:r>
              <a:rPr lang="he-IL" sz="2000" b="1" dirty="0"/>
              <a:t>סיימת מסע בן שלוש שנים של נתינה לחברה ולקהילה. בדרך זה הבאת לידי ביטוי את הערכים שלאורם מחנך בית ספרנו:</a:t>
            </a:r>
          </a:p>
          <a:p>
            <a:pPr algn="r"/>
            <a:endParaRPr lang="he-IL" sz="2000" b="1" dirty="0"/>
          </a:p>
        </p:txBody>
      </p:sp>
      <p:sp>
        <p:nvSpPr>
          <p:cNvPr id="5" name="מלבן 4"/>
          <p:cNvSpPr/>
          <p:nvPr/>
        </p:nvSpPr>
        <p:spPr>
          <a:xfrm>
            <a:off x="500495" y="1348393"/>
            <a:ext cx="8808028" cy="1015663"/>
          </a:xfrm>
          <a:prstGeom prst="rect">
            <a:avLst/>
          </a:prstGeom>
          <a:solidFill>
            <a:schemeClr val="bg2"/>
          </a:solidFill>
        </p:spPr>
        <p:txBody>
          <a:bodyPr wrap="square">
            <a:spAutoFit/>
          </a:bodyPr>
          <a:lstStyle/>
          <a:p>
            <a:pPr algn="r"/>
            <a:r>
              <a:rPr lang="he-IL" sz="2000" b="1" dirty="0" smtClean="0"/>
              <a:t>אדם המסוגל לתפקד כהלכה בסביבתו החברתית והכלכלית, מרגיש שייך לעם ולמדינה מוכן ליטול חלק בעיצובה ובבניינה, מעורב ופעיל חברתית, מוכן לתרום מעצמו למען הכלל ומפעיל סולידריות חברתית, עזרה לזולת, נתינה וחסד.</a:t>
            </a:r>
            <a:endParaRPr lang="he-IL" sz="2000" b="1" dirty="0"/>
          </a:p>
        </p:txBody>
      </p:sp>
      <p:sp>
        <p:nvSpPr>
          <p:cNvPr id="7" name="מלבן 6"/>
          <p:cNvSpPr/>
          <p:nvPr/>
        </p:nvSpPr>
        <p:spPr>
          <a:xfrm>
            <a:off x="781051" y="2458217"/>
            <a:ext cx="8527472" cy="1384995"/>
          </a:xfrm>
          <a:prstGeom prst="rect">
            <a:avLst/>
          </a:prstGeom>
        </p:spPr>
        <p:txBody>
          <a:bodyPr wrap="square">
            <a:spAutoFit/>
          </a:bodyPr>
          <a:lstStyle/>
          <a:p>
            <a:pPr algn="r"/>
            <a:r>
              <a:rPr lang="he-IL" sz="2000" b="1" dirty="0" smtClean="0"/>
              <a:t>תעודת הבגרות החברתית מעלה על נס את כל הערכים האלה ומוקירה את בוגרי החינוך על פועלם.</a:t>
            </a:r>
          </a:p>
          <a:p>
            <a:pPr algn="r"/>
            <a:r>
              <a:rPr lang="he-IL" sz="2000" b="1" dirty="0" smtClean="0"/>
              <a:t>אנו מקוים כי בזכות אנשים </a:t>
            </a:r>
            <a:r>
              <a:rPr lang="he-IL" sz="2400" b="1" dirty="0" smtClean="0"/>
              <a:t>כמוך</a:t>
            </a:r>
            <a:r>
              <a:rPr lang="he-IL" sz="2000" b="1" dirty="0" smtClean="0"/>
              <a:t> נרחיב את מעגל הערבות ההדדית, האחווה והחסד ובכך נתרום כולנו לתיקון עולם.</a:t>
            </a:r>
            <a:endParaRPr lang="he-IL" sz="2000" b="1" dirty="0"/>
          </a:p>
        </p:txBody>
      </p:sp>
      <p:sp>
        <p:nvSpPr>
          <p:cNvPr id="10" name="מלבן 9"/>
          <p:cNvSpPr/>
          <p:nvPr/>
        </p:nvSpPr>
        <p:spPr>
          <a:xfrm>
            <a:off x="5143500" y="5563376"/>
            <a:ext cx="4953693" cy="738664"/>
          </a:xfrm>
          <a:prstGeom prst="rect">
            <a:avLst/>
          </a:prstGeom>
        </p:spPr>
        <p:txBody>
          <a:bodyPr wrap="square">
            <a:spAutoFit/>
          </a:bodyPr>
          <a:lstStyle/>
          <a:p>
            <a:pPr algn="ctr"/>
            <a:r>
              <a:rPr lang="he-IL" sz="1400" b="1" dirty="0" smtClean="0"/>
              <a:t>מאלי אפרים</a:t>
            </a:r>
          </a:p>
          <a:p>
            <a:pPr algn="ctr"/>
            <a:r>
              <a:rPr lang="he-IL" sz="1400" b="1" dirty="0" smtClean="0"/>
              <a:t>רכזת מעורבות חברתית</a:t>
            </a:r>
            <a:endParaRPr lang="he-IL" sz="1400" b="1" dirty="0"/>
          </a:p>
          <a:p>
            <a:pPr algn="ctr"/>
            <a:endParaRPr lang="he-IL" sz="1400" b="1" dirty="0"/>
          </a:p>
        </p:txBody>
      </p:sp>
      <p:sp>
        <p:nvSpPr>
          <p:cNvPr id="12" name="מלבן 11"/>
          <p:cNvSpPr/>
          <p:nvPr/>
        </p:nvSpPr>
        <p:spPr>
          <a:xfrm>
            <a:off x="609600" y="5563376"/>
            <a:ext cx="4953693" cy="738664"/>
          </a:xfrm>
          <a:prstGeom prst="rect">
            <a:avLst/>
          </a:prstGeom>
        </p:spPr>
        <p:txBody>
          <a:bodyPr wrap="square">
            <a:spAutoFit/>
          </a:bodyPr>
          <a:lstStyle/>
          <a:p>
            <a:pPr algn="ctr"/>
            <a:r>
              <a:rPr lang="he-IL" sz="1400" b="1" dirty="0" smtClean="0"/>
              <a:t>יוחנן שבתאי</a:t>
            </a:r>
          </a:p>
          <a:p>
            <a:pPr algn="ctr"/>
            <a:r>
              <a:rPr lang="he-IL" sz="1400" b="1" dirty="0" smtClean="0"/>
              <a:t>מנהל ביה"ס</a:t>
            </a:r>
            <a:endParaRPr lang="he-IL" sz="1400" b="1" dirty="0"/>
          </a:p>
          <a:p>
            <a:pPr algn="ctr"/>
            <a:endParaRPr lang="he-IL" sz="1400" b="1" dirty="0"/>
          </a:p>
        </p:txBody>
      </p:sp>
      <p:pic>
        <p:nvPicPr>
          <p:cNvPr id="13" name="תמונה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77665" y="4245149"/>
            <a:ext cx="2190750" cy="1428750"/>
          </a:xfrm>
          <a:prstGeom prst="rect">
            <a:avLst/>
          </a:prstGeom>
          <a:ln>
            <a:noFill/>
          </a:ln>
          <a:effectLst>
            <a:softEdge rad="112500"/>
          </a:effectLst>
        </p:spPr>
      </p:pic>
    </p:spTree>
    <p:extLst>
      <p:ext uri="{BB962C8B-B14F-4D97-AF65-F5344CB8AC3E}">
        <p14:creationId xmlns:p14="http://schemas.microsoft.com/office/powerpoint/2010/main" val="28786167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2766060" y="0"/>
            <a:ext cx="8222442" cy="960120"/>
          </a:xfrm>
        </p:spPr>
        <p:txBody>
          <a:bodyPr>
            <a:noAutofit/>
          </a:bodyPr>
          <a:lstStyle/>
          <a:p>
            <a:pPr algn="r">
              <a:lnSpc>
                <a:spcPct val="150000"/>
              </a:lnSpc>
            </a:pPr>
            <a:r>
              <a:rPr lang="he-IL" sz="1400" b="1" dirty="0">
                <a:solidFill>
                  <a:schemeClr val="tx1"/>
                </a:solidFill>
                <a:latin typeface="Arial" panose="020B0604020202020204" pitchFamily="34" charset="0"/>
                <a:ea typeface="Times New Roman" panose="02020603050405020304" pitchFamily="18" charset="0"/>
                <a:cs typeface="+mn-cs"/>
              </a:rPr>
              <a:t>"צריך שכל איש ידע </a:t>
            </a:r>
            <a:r>
              <a:rPr lang="he-IL" sz="1400" b="1" dirty="0" smtClean="0">
                <a:solidFill>
                  <a:schemeClr val="tx1"/>
                </a:solidFill>
                <a:latin typeface="Arial" panose="020B0604020202020204" pitchFamily="34" charset="0"/>
                <a:ea typeface="Times New Roman" panose="02020603050405020304" pitchFamily="18" charset="0"/>
                <a:cs typeface="+mn-cs"/>
              </a:rPr>
              <a:t>ויבין</a:t>
            </a:r>
            <a:r>
              <a:rPr lang="he-IL" sz="1400" b="1" dirty="0" smtClean="0">
                <a:solidFill>
                  <a:schemeClr val="tx1"/>
                </a:solidFill>
                <a:latin typeface="Times New Roman" panose="02020603050405020304" pitchFamily="18" charset="0"/>
                <a:ea typeface="Times New Roman" panose="02020603050405020304" pitchFamily="18" charset="0"/>
                <a:cs typeface="+mn-cs"/>
              </a:rPr>
              <a:t> </a:t>
            </a:r>
            <a:r>
              <a:rPr lang="he-IL" sz="1400" b="1" dirty="0" smtClean="0">
                <a:solidFill>
                  <a:schemeClr val="tx1"/>
                </a:solidFill>
                <a:latin typeface="Arial" panose="020B0604020202020204" pitchFamily="34" charset="0"/>
                <a:ea typeface="Times New Roman" panose="02020603050405020304" pitchFamily="18" charset="0"/>
                <a:cs typeface="+mn-cs"/>
              </a:rPr>
              <a:t>שבתוך </a:t>
            </a:r>
            <a:r>
              <a:rPr lang="he-IL" sz="1400" b="1" dirty="0">
                <a:solidFill>
                  <a:schemeClr val="tx1"/>
                </a:solidFill>
                <a:latin typeface="Arial" panose="020B0604020202020204" pitchFamily="34" charset="0"/>
                <a:ea typeface="Times New Roman" panose="02020603050405020304" pitchFamily="18" charset="0"/>
                <a:cs typeface="+mn-cs"/>
              </a:rPr>
              <a:t>תוכו דולק </a:t>
            </a:r>
            <a:r>
              <a:rPr lang="he-IL" sz="1400" b="1" dirty="0" smtClean="0">
                <a:solidFill>
                  <a:schemeClr val="tx1"/>
                </a:solidFill>
                <a:latin typeface="Arial" panose="020B0604020202020204" pitchFamily="34" charset="0"/>
                <a:ea typeface="Times New Roman" panose="02020603050405020304" pitchFamily="18" charset="0"/>
                <a:cs typeface="+mn-cs"/>
              </a:rPr>
              <a:t>נר</a:t>
            </a:r>
            <a:r>
              <a:rPr lang="he-IL" sz="1400" b="1" dirty="0" smtClean="0">
                <a:solidFill>
                  <a:schemeClr val="tx1"/>
                </a:solidFill>
                <a:latin typeface="Times New Roman" panose="02020603050405020304" pitchFamily="18" charset="0"/>
                <a:ea typeface="Times New Roman" panose="02020603050405020304" pitchFamily="18" charset="0"/>
                <a:cs typeface="+mn-cs"/>
              </a:rPr>
              <a:t> </a:t>
            </a:r>
            <a:r>
              <a:rPr lang="he-IL" sz="1400" b="1" dirty="0" smtClean="0">
                <a:solidFill>
                  <a:schemeClr val="tx1"/>
                </a:solidFill>
                <a:latin typeface="Arial" panose="020B0604020202020204" pitchFamily="34" charset="0"/>
                <a:ea typeface="Times New Roman" panose="02020603050405020304" pitchFamily="18" charset="0"/>
                <a:cs typeface="+mn-cs"/>
              </a:rPr>
              <a:t>ואין </a:t>
            </a:r>
            <a:r>
              <a:rPr lang="he-IL" sz="1400" b="1" dirty="0">
                <a:solidFill>
                  <a:schemeClr val="tx1"/>
                </a:solidFill>
                <a:latin typeface="Arial" panose="020B0604020202020204" pitchFamily="34" charset="0"/>
                <a:ea typeface="Times New Roman" panose="02020603050405020304" pitchFamily="18" charset="0"/>
                <a:cs typeface="+mn-cs"/>
              </a:rPr>
              <a:t>נרו שלו כנר </a:t>
            </a:r>
            <a:r>
              <a:rPr lang="he-IL" sz="1400" b="1" dirty="0" smtClean="0">
                <a:solidFill>
                  <a:schemeClr val="tx1"/>
                </a:solidFill>
                <a:latin typeface="Arial" panose="020B0604020202020204" pitchFamily="34" charset="0"/>
                <a:ea typeface="Times New Roman" panose="02020603050405020304" pitchFamily="18" charset="0"/>
                <a:cs typeface="+mn-cs"/>
              </a:rPr>
              <a:t>חברו</a:t>
            </a:r>
            <a:r>
              <a:rPr lang="he-IL" sz="1400" b="1" dirty="0" smtClean="0">
                <a:solidFill>
                  <a:schemeClr val="tx1"/>
                </a:solidFill>
                <a:latin typeface="Times New Roman" panose="02020603050405020304" pitchFamily="18" charset="0"/>
                <a:ea typeface="Times New Roman" panose="02020603050405020304" pitchFamily="18" charset="0"/>
                <a:cs typeface="+mn-cs"/>
              </a:rPr>
              <a:t> </a:t>
            </a:r>
            <a:r>
              <a:rPr lang="he-IL" sz="1400" b="1" dirty="0" smtClean="0">
                <a:solidFill>
                  <a:schemeClr val="tx1"/>
                </a:solidFill>
                <a:latin typeface="Arial" panose="020B0604020202020204" pitchFamily="34" charset="0"/>
                <a:ea typeface="Times New Roman" panose="02020603050405020304" pitchFamily="18" charset="0"/>
                <a:cs typeface="+mn-cs"/>
              </a:rPr>
              <a:t>ואין </a:t>
            </a:r>
            <a:r>
              <a:rPr lang="he-IL" sz="1400" b="1" dirty="0">
                <a:solidFill>
                  <a:schemeClr val="tx1"/>
                </a:solidFill>
                <a:latin typeface="Arial" panose="020B0604020202020204" pitchFamily="34" charset="0"/>
                <a:ea typeface="Times New Roman" panose="02020603050405020304" pitchFamily="18" charset="0"/>
                <a:cs typeface="+mn-cs"/>
              </a:rPr>
              <a:t>איש שאין לו נר.</a:t>
            </a:r>
            <a:r>
              <a:rPr lang="en-US" sz="1400" b="1" dirty="0">
                <a:solidFill>
                  <a:schemeClr val="tx1"/>
                </a:solidFill>
                <a:latin typeface="Times New Roman" panose="02020603050405020304" pitchFamily="18" charset="0"/>
                <a:ea typeface="Times New Roman" panose="02020603050405020304" pitchFamily="18" charset="0"/>
                <a:cs typeface="+mn-cs"/>
              </a:rPr>
              <a:t/>
            </a:r>
            <a:br>
              <a:rPr lang="en-US" sz="1400" b="1" dirty="0">
                <a:solidFill>
                  <a:schemeClr val="tx1"/>
                </a:solidFill>
                <a:latin typeface="Times New Roman" panose="02020603050405020304" pitchFamily="18" charset="0"/>
                <a:ea typeface="Times New Roman" panose="02020603050405020304" pitchFamily="18" charset="0"/>
                <a:cs typeface="+mn-cs"/>
              </a:rPr>
            </a:br>
            <a:r>
              <a:rPr lang="he-IL" sz="1400" b="1" dirty="0">
                <a:solidFill>
                  <a:schemeClr val="tx1"/>
                </a:solidFill>
                <a:latin typeface="Arial" panose="020B0604020202020204" pitchFamily="34" charset="0"/>
                <a:ea typeface="Times New Roman" panose="02020603050405020304" pitchFamily="18" charset="0"/>
                <a:cs typeface="+mn-cs"/>
              </a:rPr>
              <a:t> </a:t>
            </a:r>
            <a:r>
              <a:rPr lang="he-IL" sz="1400" b="1" dirty="0" smtClean="0">
                <a:solidFill>
                  <a:schemeClr val="tx1"/>
                </a:solidFill>
                <a:latin typeface="Arial" panose="020B0604020202020204" pitchFamily="34" charset="0"/>
                <a:ea typeface="Times New Roman" panose="02020603050405020304" pitchFamily="18" charset="0"/>
                <a:cs typeface="+mn-cs"/>
              </a:rPr>
              <a:t>וצריך </a:t>
            </a:r>
            <a:r>
              <a:rPr lang="he-IL" sz="1400" b="1" dirty="0">
                <a:solidFill>
                  <a:schemeClr val="tx1"/>
                </a:solidFill>
                <a:latin typeface="Arial" panose="020B0604020202020204" pitchFamily="34" charset="0"/>
                <a:ea typeface="Times New Roman" panose="02020603050405020304" pitchFamily="18" charset="0"/>
                <a:cs typeface="+mn-cs"/>
              </a:rPr>
              <a:t>שכל איש ידע </a:t>
            </a:r>
            <a:r>
              <a:rPr lang="he-IL" sz="1400" b="1" dirty="0" smtClean="0">
                <a:solidFill>
                  <a:schemeClr val="tx1"/>
                </a:solidFill>
                <a:latin typeface="Arial" panose="020B0604020202020204" pitchFamily="34" charset="0"/>
                <a:ea typeface="Times New Roman" panose="02020603050405020304" pitchFamily="18" charset="0"/>
                <a:cs typeface="+mn-cs"/>
              </a:rPr>
              <a:t>ויבין</a:t>
            </a:r>
            <a:r>
              <a:rPr lang="he-IL" sz="1400" b="1" dirty="0" smtClean="0">
                <a:solidFill>
                  <a:schemeClr val="tx1"/>
                </a:solidFill>
                <a:latin typeface="Times New Roman" panose="02020603050405020304" pitchFamily="18" charset="0"/>
                <a:ea typeface="Times New Roman" panose="02020603050405020304" pitchFamily="18" charset="0"/>
                <a:cs typeface="+mn-cs"/>
              </a:rPr>
              <a:t> </a:t>
            </a:r>
            <a:r>
              <a:rPr lang="he-IL" sz="1400" b="1" dirty="0" smtClean="0">
                <a:solidFill>
                  <a:schemeClr val="tx1"/>
                </a:solidFill>
                <a:latin typeface="Arial" panose="020B0604020202020204" pitchFamily="34" charset="0"/>
                <a:ea typeface="Times New Roman" panose="02020603050405020304" pitchFamily="18" charset="0"/>
                <a:cs typeface="+mn-cs"/>
              </a:rPr>
              <a:t>שעליו </a:t>
            </a:r>
            <a:r>
              <a:rPr lang="he-IL" sz="1400" b="1" dirty="0">
                <a:solidFill>
                  <a:schemeClr val="tx1"/>
                </a:solidFill>
                <a:latin typeface="Arial" panose="020B0604020202020204" pitchFamily="34" charset="0"/>
                <a:ea typeface="Times New Roman" panose="02020603050405020304" pitchFamily="18" charset="0"/>
                <a:cs typeface="+mn-cs"/>
              </a:rPr>
              <a:t>לעמול ולגלות את אור הנר </a:t>
            </a:r>
            <a:r>
              <a:rPr lang="he-IL" sz="1400" b="1" dirty="0" smtClean="0">
                <a:solidFill>
                  <a:schemeClr val="tx1"/>
                </a:solidFill>
                <a:latin typeface="Arial" panose="020B0604020202020204" pitchFamily="34" charset="0"/>
                <a:ea typeface="Times New Roman" panose="02020603050405020304" pitchFamily="18" charset="0"/>
                <a:cs typeface="+mn-cs"/>
              </a:rPr>
              <a:t>ברבים</a:t>
            </a:r>
            <a:r>
              <a:rPr lang="he-IL" sz="1400" b="1" dirty="0" smtClean="0">
                <a:solidFill>
                  <a:schemeClr val="tx1"/>
                </a:solidFill>
                <a:latin typeface="Times New Roman" panose="02020603050405020304" pitchFamily="18" charset="0"/>
                <a:ea typeface="Times New Roman" panose="02020603050405020304" pitchFamily="18" charset="0"/>
                <a:cs typeface="+mn-cs"/>
              </a:rPr>
              <a:t> </a:t>
            </a:r>
            <a:r>
              <a:rPr lang="he-IL" sz="1400" b="1" dirty="0" smtClean="0">
                <a:solidFill>
                  <a:schemeClr val="tx1"/>
                </a:solidFill>
                <a:latin typeface="Arial" panose="020B0604020202020204" pitchFamily="34" charset="0"/>
                <a:ea typeface="Times New Roman" panose="02020603050405020304" pitchFamily="18" charset="0"/>
                <a:cs typeface="+mn-cs"/>
              </a:rPr>
              <a:t>ולהדליקו </a:t>
            </a:r>
            <a:r>
              <a:rPr lang="he-IL" sz="1400" b="1" dirty="0">
                <a:solidFill>
                  <a:schemeClr val="tx1"/>
                </a:solidFill>
                <a:latin typeface="Arial" panose="020B0604020202020204" pitchFamily="34" charset="0"/>
                <a:ea typeface="Times New Roman" panose="02020603050405020304" pitchFamily="18" charset="0"/>
                <a:cs typeface="+mn-cs"/>
              </a:rPr>
              <a:t>לאבוקה </a:t>
            </a:r>
            <a:r>
              <a:rPr lang="he-IL" sz="1400" b="1" dirty="0" smtClean="0">
                <a:solidFill>
                  <a:schemeClr val="tx1"/>
                </a:solidFill>
                <a:latin typeface="Arial" panose="020B0604020202020204" pitchFamily="34" charset="0"/>
                <a:ea typeface="Times New Roman" panose="02020603050405020304" pitchFamily="18" charset="0"/>
                <a:cs typeface="+mn-cs"/>
              </a:rPr>
              <a:t>גדולה</a:t>
            </a:r>
            <a:r>
              <a:rPr lang="he-IL" sz="1400" b="1" dirty="0" smtClean="0">
                <a:solidFill>
                  <a:schemeClr val="tx1"/>
                </a:solidFill>
                <a:latin typeface="Times New Roman" panose="02020603050405020304" pitchFamily="18" charset="0"/>
                <a:ea typeface="Times New Roman" panose="02020603050405020304" pitchFamily="18" charset="0"/>
                <a:cs typeface="+mn-cs"/>
              </a:rPr>
              <a:t> </a:t>
            </a:r>
            <a:r>
              <a:rPr lang="he-IL" sz="1400" b="1" dirty="0" smtClean="0">
                <a:solidFill>
                  <a:schemeClr val="tx1"/>
                </a:solidFill>
                <a:latin typeface="Arial" panose="020B0604020202020204" pitchFamily="34" charset="0"/>
                <a:ea typeface="Times New Roman" panose="02020603050405020304" pitchFamily="18" charset="0"/>
                <a:cs typeface="+mn-cs"/>
              </a:rPr>
              <a:t>ולהאיר </a:t>
            </a:r>
            <a:r>
              <a:rPr lang="he-IL" sz="1400" b="1" dirty="0">
                <a:solidFill>
                  <a:schemeClr val="tx1"/>
                </a:solidFill>
                <a:latin typeface="Arial" panose="020B0604020202020204" pitchFamily="34" charset="0"/>
                <a:ea typeface="Times New Roman" panose="02020603050405020304" pitchFamily="18" charset="0"/>
                <a:cs typeface="+mn-cs"/>
              </a:rPr>
              <a:t>את העולם כולו.</a:t>
            </a:r>
            <a:r>
              <a:rPr lang="en-US" sz="1400" b="1" dirty="0">
                <a:solidFill>
                  <a:schemeClr val="tx1"/>
                </a:solidFill>
                <a:latin typeface="Times New Roman" panose="02020603050405020304" pitchFamily="18" charset="0"/>
                <a:ea typeface="Times New Roman" panose="02020603050405020304" pitchFamily="18" charset="0"/>
                <a:cs typeface="+mn-cs"/>
              </a:rPr>
              <a:t/>
            </a:r>
            <a:br>
              <a:rPr lang="en-US" sz="1400" b="1" dirty="0">
                <a:solidFill>
                  <a:schemeClr val="tx1"/>
                </a:solidFill>
                <a:latin typeface="Times New Roman" panose="02020603050405020304" pitchFamily="18" charset="0"/>
                <a:ea typeface="Times New Roman" panose="02020603050405020304" pitchFamily="18" charset="0"/>
                <a:cs typeface="+mn-cs"/>
              </a:rPr>
            </a:br>
            <a:r>
              <a:rPr lang="he-IL" sz="1400" b="1" dirty="0">
                <a:solidFill>
                  <a:schemeClr val="tx1"/>
                </a:solidFill>
                <a:latin typeface="Arial" panose="020B0604020202020204" pitchFamily="34" charset="0"/>
                <a:ea typeface="Times New Roman" panose="02020603050405020304" pitchFamily="18" charset="0"/>
                <a:cs typeface="+mn-cs"/>
              </a:rPr>
              <a:t> </a:t>
            </a:r>
            <a:r>
              <a:rPr lang="he-IL" sz="1400" b="1" dirty="0" smtClean="0">
                <a:solidFill>
                  <a:schemeClr val="tx1"/>
                </a:solidFill>
                <a:latin typeface="Times New Roman" panose="02020603050405020304" pitchFamily="18" charset="0"/>
                <a:ea typeface="Times New Roman" panose="02020603050405020304" pitchFamily="18" charset="0"/>
                <a:cs typeface="+mn-cs"/>
              </a:rPr>
              <a:t>																</a:t>
            </a:r>
            <a:r>
              <a:rPr lang="he-IL" sz="1400" b="1" dirty="0" smtClean="0">
                <a:solidFill>
                  <a:schemeClr val="tx1"/>
                </a:solidFill>
                <a:latin typeface="Arial" panose="020B0604020202020204" pitchFamily="34" charset="0"/>
                <a:ea typeface="Times New Roman" panose="02020603050405020304" pitchFamily="18" charset="0"/>
                <a:cs typeface="+mn-cs"/>
              </a:rPr>
              <a:t>(</a:t>
            </a:r>
            <a:r>
              <a:rPr lang="he-IL" sz="1400" b="1" dirty="0">
                <a:solidFill>
                  <a:schemeClr val="tx1"/>
                </a:solidFill>
                <a:latin typeface="Arial" panose="020B0604020202020204" pitchFamily="34" charset="0"/>
                <a:ea typeface="Times New Roman" panose="02020603050405020304" pitchFamily="18" charset="0"/>
                <a:cs typeface="+mn-cs"/>
              </a:rPr>
              <a:t>הרב קוק)</a:t>
            </a:r>
            <a:r>
              <a:rPr lang="en-US" sz="1400" b="1" dirty="0">
                <a:solidFill>
                  <a:schemeClr val="tx1"/>
                </a:solidFill>
                <a:latin typeface="Times New Roman" panose="02020603050405020304" pitchFamily="18" charset="0"/>
                <a:ea typeface="Times New Roman" panose="02020603050405020304" pitchFamily="18" charset="0"/>
                <a:cs typeface="+mn-cs"/>
              </a:rPr>
              <a:t/>
            </a:r>
            <a:br>
              <a:rPr lang="en-US" sz="1400" b="1" dirty="0">
                <a:solidFill>
                  <a:schemeClr val="tx1"/>
                </a:solidFill>
                <a:latin typeface="Times New Roman" panose="02020603050405020304" pitchFamily="18" charset="0"/>
                <a:ea typeface="Times New Roman" panose="02020603050405020304" pitchFamily="18" charset="0"/>
                <a:cs typeface="+mn-cs"/>
              </a:rPr>
            </a:br>
            <a:endParaRPr lang="he-IL" sz="1400" b="1" dirty="0">
              <a:solidFill>
                <a:schemeClr val="tx1"/>
              </a:solidFill>
              <a:cs typeface="+mn-cs"/>
            </a:endParaRPr>
          </a:p>
        </p:txBody>
      </p:sp>
      <p:pic>
        <p:nvPicPr>
          <p:cNvPr id="4" name="תמונה 3"/>
          <p:cNvPicPr>
            <a:picLocks noChangeAspect="1"/>
          </p:cNvPicPr>
          <p:nvPr/>
        </p:nvPicPr>
        <p:blipFill>
          <a:blip r:embed="rId2"/>
          <a:stretch>
            <a:fillRect/>
          </a:stretch>
        </p:blipFill>
        <p:spPr>
          <a:xfrm>
            <a:off x="37215" y="16983"/>
            <a:ext cx="1207113" cy="1316850"/>
          </a:xfrm>
          <a:prstGeom prst="rect">
            <a:avLst/>
          </a:prstGeom>
        </p:spPr>
      </p:pic>
      <p:sp>
        <p:nvSpPr>
          <p:cNvPr id="5" name="לב 4"/>
          <p:cNvSpPr/>
          <p:nvPr/>
        </p:nvSpPr>
        <p:spPr>
          <a:xfrm rot="1555764">
            <a:off x="5768198" y="3027952"/>
            <a:ext cx="4556182" cy="3950050"/>
          </a:xfrm>
          <a:prstGeom prst="heart">
            <a:avLst/>
          </a:prstGeom>
          <a:ln w="53975">
            <a:solidFill>
              <a:schemeClr val="dk1"/>
            </a:solidFill>
          </a:ln>
        </p:spPr>
        <p:style>
          <a:lnRef idx="2">
            <a:schemeClr val="dk1"/>
          </a:lnRef>
          <a:fillRef idx="1">
            <a:schemeClr val="lt1"/>
          </a:fillRef>
          <a:effectRef idx="0">
            <a:schemeClr val="dk1"/>
          </a:effectRef>
          <a:fontRef idx="minor">
            <a:schemeClr val="dk1"/>
          </a:fontRef>
        </p:style>
        <p:txBody>
          <a:bodyPr rtlCol="1" anchor="ctr"/>
          <a:lstStyle/>
          <a:p>
            <a:pPr algn="ctr"/>
            <a:endParaRPr lang="he-IL" dirty="0"/>
          </a:p>
        </p:txBody>
      </p:sp>
      <p:sp>
        <p:nvSpPr>
          <p:cNvPr id="6" name="TextBox 5"/>
          <p:cNvSpPr txBox="1"/>
          <p:nvPr/>
        </p:nvSpPr>
        <p:spPr>
          <a:xfrm rot="1819039">
            <a:off x="7181561" y="1578876"/>
            <a:ext cx="4557263" cy="923330"/>
          </a:xfrm>
          <a:prstGeom prst="rect">
            <a:avLst/>
          </a:prstGeom>
          <a:noFill/>
        </p:spPr>
        <p:txBody>
          <a:bodyPr wrap="square" rtlCol="1">
            <a:spAutoFit/>
          </a:bodyPr>
          <a:lstStyle/>
          <a:p>
            <a:pPr algn="r"/>
            <a:r>
              <a:rPr lang="he-IL" sz="5400" b="1" dirty="0" smtClean="0"/>
              <a:t>אני מאמין ש...</a:t>
            </a:r>
            <a:endParaRPr lang="he-IL" sz="5400" b="1" dirty="0"/>
          </a:p>
        </p:txBody>
      </p:sp>
      <p:sp>
        <p:nvSpPr>
          <p:cNvPr id="8" name="TextBox 7"/>
          <p:cNvSpPr txBox="1"/>
          <p:nvPr/>
        </p:nvSpPr>
        <p:spPr>
          <a:xfrm rot="1819039">
            <a:off x="6823076" y="2340527"/>
            <a:ext cx="4537270" cy="707886"/>
          </a:xfrm>
          <a:prstGeom prst="rect">
            <a:avLst/>
          </a:prstGeom>
          <a:noFill/>
        </p:spPr>
        <p:txBody>
          <a:bodyPr wrap="square" rtlCol="1">
            <a:spAutoFit/>
          </a:bodyPr>
          <a:lstStyle/>
          <a:p>
            <a:pPr algn="ctr"/>
            <a:r>
              <a:rPr lang="he-IL" sz="2000" b="1" dirty="0" smtClean="0"/>
              <a:t>כיצד הערכים שבחרת באים לידי ביטוי בחיי היום יום שלך ?</a:t>
            </a:r>
            <a:endParaRPr lang="he-IL" sz="2000" b="1" dirty="0"/>
          </a:p>
        </p:txBody>
      </p:sp>
      <p:cxnSp>
        <p:nvCxnSpPr>
          <p:cNvPr id="10" name="מחבר ישר 9"/>
          <p:cNvCxnSpPr/>
          <p:nvPr/>
        </p:nvCxnSpPr>
        <p:spPr>
          <a:xfrm>
            <a:off x="6411870" y="3282240"/>
            <a:ext cx="3989430" cy="210881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מחבר ישר 11"/>
          <p:cNvCxnSpPr/>
          <p:nvPr/>
        </p:nvCxnSpPr>
        <p:spPr>
          <a:xfrm>
            <a:off x="6251004" y="3589298"/>
            <a:ext cx="4000573" cy="209039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מחבר ישר 12"/>
          <p:cNvCxnSpPr/>
          <p:nvPr/>
        </p:nvCxnSpPr>
        <p:spPr>
          <a:xfrm>
            <a:off x="6411870" y="4975994"/>
            <a:ext cx="2652585" cy="134786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מחבר ישר 13"/>
          <p:cNvCxnSpPr/>
          <p:nvPr/>
        </p:nvCxnSpPr>
        <p:spPr>
          <a:xfrm>
            <a:off x="6250644" y="4011424"/>
            <a:ext cx="3643014" cy="187864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מחבר ישר 14"/>
          <p:cNvCxnSpPr/>
          <p:nvPr/>
        </p:nvCxnSpPr>
        <p:spPr>
          <a:xfrm>
            <a:off x="6262147" y="4450732"/>
            <a:ext cx="3328422" cy="166114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4" name="לב 33"/>
          <p:cNvSpPr/>
          <p:nvPr/>
        </p:nvSpPr>
        <p:spPr>
          <a:xfrm rot="20317990">
            <a:off x="1251214" y="2926020"/>
            <a:ext cx="4556182" cy="3917188"/>
          </a:xfrm>
          <a:prstGeom prst="heart">
            <a:avLst/>
          </a:prstGeom>
          <a:ln w="53975">
            <a:solidFill>
              <a:schemeClr val="dk1"/>
            </a:solidFill>
          </a:ln>
        </p:spPr>
        <p:style>
          <a:lnRef idx="2">
            <a:schemeClr val="dk1"/>
          </a:lnRef>
          <a:fillRef idx="1">
            <a:schemeClr val="lt1"/>
          </a:fillRef>
          <a:effectRef idx="0">
            <a:schemeClr val="dk1"/>
          </a:effectRef>
          <a:fontRef idx="minor">
            <a:schemeClr val="dk1"/>
          </a:fontRef>
        </p:style>
        <p:txBody>
          <a:bodyPr rtlCol="1" anchor="ctr"/>
          <a:lstStyle/>
          <a:p>
            <a:pPr algn="ctr"/>
            <a:endParaRPr lang="he-IL" dirty="0"/>
          </a:p>
        </p:txBody>
      </p:sp>
      <p:sp>
        <p:nvSpPr>
          <p:cNvPr id="36" name="TextBox 35"/>
          <p:cNvSpPr txBox="1"/>
          <p:nvPr/>
        </p:nvSpPr>
        <p:spPr>
          <a:xfrm rot="20370607">
            <a:off x="520035" y="2259446"/>
            <a:ext cx="4537270" cy="400110"/>
          </a:xfrm>
          <a:prstGeom prst="rect">
            <a:avLst/>
          </a:prstGeom>
          <a:noFill/>
        </p:spPr>
        <p:txBody>
          <a:bodyPr wrap="square" rtlCol="1">
            <a:spAutoFit/>
          </a:bodyPr>
          <a:lstStyle/>
          <a:p>
            <a:pPr algn="ctr"/>
            <a:r>
              <a:rPr lang="he-IL" sz="2000" b="1" dirty="0" smtClean="0"/>
              <a:t>כתוב אילו ערכים חשובים לך </a:t>
            </a:r>
            <a:endParaRPr lang="he-IL" sz="2000" b="1" dirty="0"/>
          </a:p>
        </p:txBody>
      </p:sp>
      <p:cxnSp>
        <p:nvCxnSpPr>
          <p:cNvPr id="38" name="מחבר ישר 37"/>
          <p:cNvCxnSpPr/>
          <p:nvPr/>
        </p:nvCxnSpPr>
        <p:spPr>
          <a:xfrm flipV="1">
            <a:off x="1190357" y="3282240"/>
            <a:ext cx="4181743" cy="181554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1" name="מחבר ישר 40"/>
          <p:cNvCxnSpPr/>
          <p:nvPr/>
        </p:nvCxnSpPr>
        <p:spPr>
          <a:xfrm flipV="1">
            <a:off x="1497330" y="3794760"/>
            <a:ext cx="3874770" cy="174879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3" name="מחבר ישר 42"/>
          <p:cNvCxnSpPr/>
          <p:nvPr/>
        </p:nvCxnSpPr>
        <p:spPr>
          <a:xfrm flipV="1">
            <a:off x="2045970" y="4336649"/>
            <a:ext cx="3326130" cy="155342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5" name="מחבר ישר 44"/>
          <p:cNvCxnSpPr/>
          <p:nvPr/>
        </p:nvCxnSpPr>
        <p:spPr>
          <a:xfrm flipV="1">
            <a:off x="2615798" y="5002977"/>
            <a:ext cx="2618044" cy="129323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21906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תמונה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9817" y="3549886"/>
            <a:ext cx="7379733" cy="2965214"/>
          </a:xfrm>
          <a:prstGeom prst="rect">
            <a:avLst/>
          </a:prstGeom>
          <a:effectLst/>
        </p:spPr>
      </p:pic>
      <p:pic>
        <p:nvPicPr>
          <p:cNvPr id="7" name="תמונה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5761" y="320423"/>
            <a:ext cx="8698229" cy="3397290"/>
          </a:xfrm>
          <a:prstGeom prst="rect">
            <a:avLst/>
          </a:prstGeom>
          <a:effectLst/>
        </p:spPr>
      </p:pic>
      <p:pic>
        <p:nvPicPr>
          <p:cNvPr id="4" name="תמונה 3"/>
          <p:cNvPicPr>
            <a:picLocks noChangeAspect="1"/>
          </p:cNvPicPr>
          <p:nvPr/>
        </p:nvPicPr>
        <p:blipFill>
          <a:blip r:embed="rId3"/>
          <a:stretch>
            <a:fillRect/>
          </a:stretch>
        </p:blipFill>
        <p:spPr>
          <a:xfrm>
            <a:off x="37215" y="16983"/>
            <a:ext cx="1207113" cy="1316850"/>
          </a:xfrm>
          <a:prstGeom prst="rect">
            <a:avLst/>
          </a:prstGeom>
        </p:spPr>
      </p:pic>
      <p:sp>
        <p:nvSpPr>
          <p:cNvPr id="6" name="כותרת 1"/>
          <p:cNvSpPr txBox="1">
            <a:spLocks/>
          </p:cNvSpPr>
          <p:nvPr/>
        </p:nvSpPr>
        <p:spPr>
          <a:xfrm>
            <a:off x="1007244" y="3146359"/>
            <a:ext cx="7639512" cy="536007"/>
          </a:xfrm>
          <a:prstGeom prst="rect">
            <a:avLst/>
          </a:prstGeom>
        </p:spPr>
        <p:txBody>
          <a:bodyPr vert="horz" lIns="91440" tIns="45720" rIns="91440" bIns="45720" rtlCol="0" anchor="t">
            <a:noAutofit/>
          </a:bodyPr>
          <a:lstStyle>
            <a:lvl1pPr algn="l" defTabSz="457200" rtl="1" eaLnBrk="1" latinLnBrk="0" hangingPunct="1">
              <a:spcBef>
                <a:spcPct val="0"/>
              </a:spcBef>
              <a:buNone/>
              <a:defRPr sz="3600" kern="1200">
                <a:solidFill>
                  <a:schemeClr val="accent1"/>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a:lstStyle>
          <a:p>
            <a:pPr algn="ctr"/>
            <a:r>
              <a:rPr lang="he-IL" sz="3200" b="1" dirty="0" smtClean="0">
                <a:solidFill>
                  <a:schemeClr val="tx1"/>
                </a:solidFill>
                <a:cs typeface="+mn-cs"/>
              </a:rPr>
              <a:t>תיאור התפקיד שלי במקום ההתנדבות</a:t>
            </a:r>
            <a:endParaRPr lang="he-IL" sz="3200" b="1" dirty="0">
              <a:solidFill>
                <a:schemeClr val="tx1"/>
              </a:solidFill>
              <a:cs typeface="+mn-cs"/>
            </a:endParaRPr>
          </a:p>
        </p:txBody>
      </p:sp>
      <p:sp>
        <p:nvSpPr>
          <p:cNvPr id="2" name="כותרת 1"/>
          <p:cNvSpPr>
            <a:spLocks noGrp="1"/>
          </p:cNvSpPr>
          <p:nvPr>
            <p:ph type="title"/>
          </p:nvPr>
        </p:nvSpPr>
        <p:spPr>
          <a:xfrm>
            <a:off x="1203729" y="604233"/>
            <a:ext cx="7639512" cy="621363"/>
          </a:xfrm>
        </p:spPr>
        <p:txBody>
          <a:bodyPr>
            <a:normAutofit/>
          </a:bodyPr>
          <a:lstStyle/>
          <a:p>
            <a:pPr algn="ctr"/>
            <a:r>
              <a:rPr lang="he-IL" sz="3200" b="1" dirty="0" smtClean="0">
                <a:solidFill>
                  <a:schemeClr val="tx1"/>
                </a:solidFill>
                <a:cs typeface="+mn-cs"/>
              </a:rPr>
              <a:t>בחרתי להתנדב ב:</a:t>
            </a:r>
            <a:endParaRPr lang="he-IL" sz="3200" b="1" dirty="0">
              <a:solidFill>
                <a:schemeClr val="tx1"/>
              </a:solidFill>
              <a:cs typeface="+mn-cs"/>
            </a:endParaRPr>
          </a:p>
        </p:txBody>
      </p:sp>
      <p:cxnSp>
        <p:nvCxnSpPr>
          <p:cNvPr id="9" name="מחבר ישר 8"/>
          <p:cNvCxnSpPr/>
          <p:nvPr/>
        </p:nvCxnSpPr>
        <p:spPr>
          <a:xfrm flipH="1" flipV="1">
            <a:off x="2388870" y="1725930"/>
            <a:ext cx="5132070" cy="11430"/>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1" name="מחבר ישר 10"/>
          <p:cNvCxnSpPr/>
          <p:nvPr/>
        </p:nvCxnSpPr>
        <p:spPr>
          <a:xfrm flipH="1">
            <a:off x="2388870" y="1977390"/>
            <a:ext cx="5120640" cy="5715"/>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2" name="מחבר ישר 11"/>
          <p:cNvCxnSpPr/>
          <p:nvPr/>
        </p:nvCxnSpPr>
        <p:spPr>
          <a:xfrm flipH="1" flipV="1">
            <a:off x="2400300" y="2238021"/>
            <a:ext cx="5132070" cy="11430"/>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3" name="מחבר ישר 12"/>
          <p:cNvCxnSpPr/>
          <p:nvPr/>
        </p:nvCxnSpPr>
        <p:spPr>
          <a:xfrm flipH="1">
            <a:off x="2388870" y="2526031"/>
            <a:ext cx="5166360" cy="346"/>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20" name="מחבר ישר 19"/>
          <p:cNvCxnSpPr/>
          <p:nvPr/>
        </p:nvCxnSpPr>
        <p:spPr>
          <a:xfrm flipH="1" flipV="1">
            <a:off x="2183130" y="4649518"/>
            <a:ext cx="4469130" cy="20729"/>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22" name="מחבר ישר 21"/>
          <p:cNvCxnSpPr/>
          <p:nvPr/>
        </p:nvCxnSpPr>
        <p:spPr>
          <a:xfrm flipH="1">
            <a:off x="2129790" y="4945058"/>
            <a:ext cx="4522470" cy="27370"/>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23" name="מחבר ישר 22"/>
          <p:cNvCxnSpPr/>
          <p:nvPr/>
        </p:nvCxnSpPr>
        <p:spPr>
          <a:xfrm flipH="1">
            <a:off x="2129790" y="5224379"/>
            <a:ext cx="4602480" cy="5715"/>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24" name="מחבר ישר 23"/>
          <p:cNvCxnSpPr/>
          <p:nvPr/>
        </p:nvCxnSpPr>
        <p:spPr>
          <a:xfrm flipH="1" flipV="1">
            <a:off x="2095500" y="5445074"/>
            <a:ext cx="4728210" cy="60651"/>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161882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תמונה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7199" y="2812162"/>
            <a:ext cx="8169582" cy="3330007"/>
          </a:xfrm>
          <a:prstGeom prst="rect">
            <a:avLst/>
          </a:prstGeom>
          <a:effectLst/>
        </p:spPr>
      </p:pic>
      <p:sp>
        <p:nvSpPr>
          <p:cNvPr id="2" name="כותרת 1"/>
          <p:cNvSpPr>
            <a:spLocks noGrp="1"/>
          </p:cNvSpPr>
          <p:nvPr>
            <p:ph type="title"/>
          </p:nvPr>
        </p:nvSpPr>
        <p:spPr>
          <a:xfrm>
            <a:off x="57150" y="106680"/>
            <a:ext cx="4679142" cy="1320800"/>
          </a:xfrm>
        </p:spPr>
        <p:txBody>
          <a:bodyPr>
            <a:noAutofit/>
          </a:bodyPr>
          <a:lstStyle/>
          <a:p>
            <a:pPr algn="r"/>
            <a:r>
              <a:rPr lang="he-IL" sz="1600" b="1" dirty="0" smtClean="0">
                <a:solidFill>
                  <a:schemeClr val="tx1"/>
                </a:solidFill>
                <a:cs typeface="+mn-cs"/>
              </a:rPr>
              <a:t>תמיד </a:t>
            </a:r>
            <a:r>
              <a:rPr lang="he-IL" sz="1600" b="1" dirty="0">
                <a:solidFill>
                  <a:schemeClr val="tx1"/>
                </a:solidFill>
                <a:cs typeface="+mn-cs"/>
              </a:rPr>
              <a:t>בהתחלה </a:t>
            </a:r>
            <a:r>
              <a:rPr lang="he-IL" sz="1600" b="1" dirty="0" smtClean="0">
                <a:solidFill>
                  <a:schemeClr val="tx1"/>
                </a:solidFill>
                <a:cs typeface="+mn-cs"/>
              </a:rPr>
              <a:t>הכול </a:t>
            </a:r>
            <a:r>
              <a:rPr lang="he-IL" sz="1600" b="1" dirty="0">
                <a:solidFill>
                  <a:schemeClr val="tx1"/>
                </a:solidFill>
                <a:cs typeface="+mn-cs"/>
              </a:rPr>
              <a:t>נראה מפחיד</a:t>
            </a:r>
            <a:r>
              <a:rPr lang="en-US" sz="1600" b="1" dirty="0">
                <a:solidFill>
                  <a:schemeClr val="tx1"/>
                </a:solidFill>
                <a:cs typeface="+mn-cs"/>
              </a:rPr>
              <a:t/>
            </a:r>
            <a:br>
              <a:rPr lang="en-US" sz="1600" b="1" dirty="0">
                <a:solidFill>
                  <a:schemeClr val="tx1"/>
                </a:solidFill>
                <a:cs typeface="+mn-cs"/>
              </a:rPr>
            </a:br>
            <a:r>
              <a:rPr lang="he-IL" sz="1600" b="1" dirty="0">
                <a:solidFill>
                  <a:schemeClr val="tx1"/>
                </a:solidFill>
                <a:cs typeface="+mn-cs"/>
              </a:rPr>
              <a:t>שלא יודעים אם נרוויח או נפסיד</a:t>
            </a:r>
            <a:r>
              <a:rPr lang="en-US" sz="1600" b="1" dirty="0">
                <a:solidFill>
                  <a:schemeClr val="tx1"/>
                </a:solidFill>
                <a:cs typeface="+mn-cs"/>
              </a:rPr>
              <a:t/>
            </a:r>
            <a:br>
              <a:rPr lang="en-US" sz="1600" b="1" dirty="0">
                <a:solidFill>
                  <a:schemeClr val="tx1"/>
                </a:solidFill>
                <a:cs typeface="+mn-cs"/>
              </a:rPr>
            </a:br>
            <a:r>
              <a:rPr lang="he-IL" sz="1600" b="1" dirty="0">
                <a:solidFill>
                  <a:schemeClr val="tx1"/>
                </a:solidFill>
                <a:cs typeface="+mn-cs"/>
              </a:rPr>
              <a:t>אם אתה לבד ואין על מי להישען</a:t>
            </a:r>
            <a:r>
              <a:rPr lang="en-US" sz="1600" b="1" dirty="0">
                <a:solidFill>
                  <a:schemeClr val="tx1"/>
                </a:solidFill>
                <a:cs typeface="+mn-cs"/>
              </a:rPr>
              <a:t/>
            </a:r>
            <a:br>
              <a:rPr lang="en-US" sz="1600" b="1" dirty="0">
                <a:solidFill>
                  <a:schemeClr val="tx1"/>
                </a:solidFill>
                <a:cs typeface="+mn-cs"/>
              </a:rPr>
            </a:br>
            <a:r>
              <a:rPr lang="he-IL" sz="1600" b="1" dirty="0">
                <a:solidFill>
                  <a:schemeClr val="tx1"/>
                </a:solidFill>
                <a:cs typeface="+mn-cs"/>
              </a:rPr>
              <a:t>אתה מרגיש שמשהו חסר</a:t>
            </a:r>
            <a:r>
              <a:rPr lang="en-US" sz="1600" b="1" dirty="0">
                <a:solidFill>
                  <a:schemeClr val="tx1"/>
                </a:solidFill>
                <a:cs typeface="+mn-cs"/>
              </a:rPr>
              <a:t/>
            </a:r>
            <a:br>
              <a:rPr lang="en-US" sz="1600" b="1" dirty="0">
                <a:solidFill>
                  <a:schemeClr val="tx1"/>
                </a:solidFill>
                <a:cs typeface="+mn-cs"/>
              </a:rPr>
            </a:br>
            <a:r>
              <a:rPr lang="he-IL" sz="1600" b="1" dirty="0">
                <a:solidFill>
                  <a:schemeClr val="tx1"/>
                </a:solidFill>
                <a:cs typeface="+mn-cs"/>
              </a:rPr>
              <a:t>ולפעמים גם לא ישן</a:t>
            </a:r>
            <a:r>
              <a:rPr lang="en-US" sz="1600" b="1" dirty="0">
                <a:solidFill>
                  <a:schemeClr val="tx1"/>
                </a:solidFill>
                <a:cs typeface="+mn-cs"/>
              </a:rPr>
              <a:t/>
            </a:r>
            <a:br>
              <a:rPr lang="en-US" sz="1600" b="1" dirty="0">
                <a:solidFill>
                  <a:schemeClr val="tx1"/>
                </a:solidFill>
                <a:cs typeface="+mn-cs"/>
              </a:rPr>
            </a:br>
            <a:r>
              <a:rPr lang="he-IL" sz="1600" b="1" dirty="0">
                <a:solidFill>
                  <a:schemeClr val="tx1"/>
                </a:solidFill>
                <a:cs typeface="+mn-cs"/>
              </a:rPr>
              <a:t>ופתאום שיש לך סימן</a:t>
            </a:r>
            <a:r>
              <a:rPr lang="en-US" sz="1600" b="1" dirty="0">
                <a:solidFill>
                  <a:schemeClr val="tx1"/>
                </a:solidFill>
                <a:cs typeface="+mn-cs"/>
              </a:rPr>
              <a:t/>
            </a:r>
            <a:br>
              <a:rPr lang="en-US" sz="1600" b="1" dirty="0">
                <a:solidFill>
                  <a:schemeClr val="tx1"/>
                </a:solidFill>
                <a:cs typeface="+mn-cs"/>
              </a:rPr>
            </a:br>
            <a:r>
              <a:rPr lang="he-IL" sz="1600" b="1" dirty="0">
                <a:solidFill>
                  <a:schemeClr val="tx1"/>
                </a:solidFill>
                <a:cs typeface="+mn-cs"/>
              </a:rPr>
              <a:t>מין אות ממישהו אחר</a:t>
            </a:r>
            <a:r>
              <a:rPr lang="en-US" sz="1600" b="1" dirty="0">
                <a:solidFill>
                  <a:schemeClr val="tx1"/>
                </a:solidFill>
                <a:cs typeface="+mn-cs"/>
              </a:rPr>
              <a:t/>
            </a:r>
            <a:br>
              <a:rPr lang="en-US" sz="1600" b="1" dirty="0">
                <a:solidFill>
                  <a:schemeClr val="tx1"/>
                </a:solidFill>
                <a:cs typeface="+mn-cs"/>
              </a:rPr>
            </a:br>
            <a:r>
              <a:rPr lang="he-IL" sz="1600" b="1" dirty="0">
                <a:solidFill>
                  <a:schemeClr val="tx1"/>
                </a:solidFill>
                <a:cs typeface="+mn-cs"/>
              </a:rPr>
              <a:t>אתה חושב "בעצם, אולי זה יסתדר"</a:t>
            </a:r>
            <a:r>
              <a:rPr lang="en-US" sz="1600" b="1" dirty="0">
                <a:solidFill>
                  <a:schemeClr val="tx1"/>
                </a:solidFill>
                <a:cs typeface="+mn-cs"/>
              </a:rPr>
              <a:t/>
            </a:r>
            <a:br>
              <a:rPr lang="en-US" sz="1600" b="1" dirty="0">
                <a:solidFill>
                  <a:schemeClr val="tx1"/>
                </a:solidFill>
                <a:cs typeface="+mn-cs"/>
              </a:rPr>
            </a:br>
            <a:endParaRPr lang="he-IL" sz="1600" b="1" dirty="0">
              <a:solidFill>
                <a:schemeClr val="tx1"/>
              </a:solidFill>
              <a:cs typeface="+mn-cs"/>
            </a:endParaRPr>
          </a:p>
        </p:txBody>
      </p:sp>
      <p:pic>
        <p:nvPicPr>
          <p:cNvPr id="8" name="מציין מיקום תוכן 7"/>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5174668" y="440135"/>
            <a:ext cx="2399972" cy="1610439"/>
          </a:xfrm>
        </p:spPr>
      </p:pic>
      <p:pic>
        <p:nvPicPr>
          <p:cNvPr id="4" name="תמונה 3"/>
          <p:cNvPicPr>
            <a:picLocks noChangeAspect="1"/>
          </p:cNvPicPr>
          <p:nvPr/>
        </p:nvPicPr>
        <p:blipFill>
          <a:blip r:embed="rId4"/>
          <a:stretch>
            <a:fillRect/>
          </a:stretch>
        </p:blipFill>
        <p:spPr>
          <a:xfrm>
            <a:off x="37215" y="16983"/>
            <a:ext cx="1207113" cy="1316850"/>
          </a:xfrm>
          <a:prstGeom prst="rect">
            <a:avLst/>
          </a:prstGeom>
        </p:spPr>
      </p:pic>
      <p:sp>
        <p:nvSpPr>
          <p:cNvPr id="7" name="TextBox 6"/>
          <p:cNvSpPr txBox="1"/>
          <p:nvPr/>
        </p:nvSpPr>
        <p:spPr>
          <a:xfrm>
            <a:off x="5170330" y="15240"/>
            <a:ext cx="2892688" cy="1631216"/>
          </a:xfrm>
          <a:prstGeom prst="rect">
            <a:avLst/>
          </a:prstGeom>
          <a:noFill/>
        </p:spPr>
        <p:txBody>
          <a:bodyPr wrap="square" rtlCol="1">
            <a:spAutoFit/>
          </a:bodyPr>
          <a:lstStyle/>
          <a:p>
            <a:r>
              <a:rPr lang="he-IL" sz="2800" b="1" dirty="0"/>
              <a:t>תמיד </a:t>
            </a:r>
            <a:r>
              <a:rPr lang="he-IL" sz="2800" b="1" dirty="0" smtClean="0"/>
              <a:t>בהתחלה</a:t>
            </a:r>
          </a:p>
          <a:p>
            <a:endParaRPr lang="he-IL" b="1" dirty="0" smtClean="0"/>
          </a:p>
          <a:p>
            <a:endParaRPr lang="he-IL" b="1" dirty="0"/>
          </a:p>
          <a:p>
            <a:endParaRPr lang="he-IL" b="1" dirty="0" smtClean="0"/>
          </a:p>
          <a:p>
            <a:endParaRPr lang="he-IL" b="1" dirty="0"/>
          </a:p>
        </p:txBody>
      </p:sp>
    </p:spTree>
    <p:extLst>
      <p:ext uri="{BB962C8B-B14F-4D97-AF65-F5344CB8AC3E}">
        <p14:creationId xmlns:p14="http://schemas.microsoft.com/office/powerpoint/2010/main" val="23632546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תמונה 3"/>
          <p:cNvPicPr>
            <a:picLocks noChangeAspect="1"/>
          </p:cNvPicPr>
          <p:nvPr/>
        </p:nvPicPr>
        <p:blipFill>
          <a:blip r:embed="rId2"/>
          <a:stretch>
            <a:fillRect/>
          </a:stretch>
        </p:blipFill>
        <p:spPr>
          <a:xfrm>
            <a:off x="21822" y="0"/>
            <a:ext cx="1207113" cy="1316850"/>
          </a:xfrm>
          <a:prstGeom prst="rect">
            <a:avLst/>
          </a:prstGeom>
        </p:spPr>
      </p:pic>
      <p:sp>
        <p:nvSpPr>
          <p:cNvPr id="6" name="מלבן 5"/>
          <p:cNvSpPr/>
          <p:nvPr/>
        </p:nvSpPr>
        <p:spPr>
          <a:xfrm>
            <a:off x="3048000" y="1097593"/>
            <a:ext cx="6096000" cy="4662815"/>
          </a:xfrm>
          <a:prstGeom prst="rect">
            <a:avLst/>
          </a:prstGeom>
        </p:spPr>
        <p:txBody>
          <a:bodyPr>
            <a:spAutoFit/>
          </a:bodyPr>
          <a:lstStyle/>
          <a:p>
            <a:pPr algn="ctr" rtl="1">
              <a:lnSpc>
                <a:spcPct val="150000"/>
              </a:lnSpc>
              <a:spcAft>
                <a:spcPts val="0"/>
              </a:spcAft>
            </a:pPr>
            <a:r>
              <a:rPr lang="he-IL" b="1" kern="0" dirty="0">
                <a:latin typeface="Times New Roman" panose="02020603050405020304" pitchFamily="18" charset="0"/>
                <a:cs typeface="Arial" panose="020B0604020202020204" pitchFamily="34" charset="0"/>
              </a:rPr>
              <a:t>לדעת לתת</a:t>
            </a:r>
            <a:endParaRPr lang="en-US" sz="2000" b="1" kern="0" dirty="0">
              <a:latin typeface="Times New Roman" panose="02020603050405020304" pitchFamily="18" charset="0"/>
              <a:cs typeface="David" panose="020E0502060401010101" pitchFamily="34" charset="-79"/>
            </a:endParaRPr>
          </a:p>
          <a:p>
            <a:pPr algn="ctr" rtl="1">
              <a:lnSpc>
                <a:spcPct val="150000"/>
              </a:lnSpc>
              <a:spcAft>
                <a:spcPts val="0"/>
              </a:spcAft>
            </a:pPr>
            <a:r>
              <a:rPr lang="he-IL" b="1" dirty="0">
                <a:solidFill>
                  <a:srgbClr val="000000"/>
                </a:solidFill>
                <a:latin typeface="Times New Roman" panose="02020603050405020304" pitchFamily="18" charset="0"/>
                <a:ea typeface="Times New Roman" panose="02020603050405020304" pitchFamily="18" charset="0"/>
                <a:cs typeface="Arial" panose="020B0604020202020204" pitchFamily="34" charset="0"/>
              </a:rPr>
              <a:t>זה להקשיב לרצון של אחר.</a:t>
            </a:r>
            <a:endParaRPr lang="en-US" sz="1200" dirty="0">
              <a:solidFill>
                <a:srgbClr val="000000"/>
              </a:solidFill>
              <a:latin typeface="Times New Roman" panose="02020603050405020304" pitchFamily="18" charset="0"/>
              <a:ea typeface="Times New Roman" panose="02020603050405020304" pitchFamily="18" charset="0"/>
              <a:cs typeface="David" panose="020E0502060401010101" pitchFamily="34" charset="-79"/>
            </a:endParaRPr>
          </a:p>
          <a:p>
            <a:pPr algn="ctr" rtl="1">
              <a:lnSpc>
                <a:spcPct val="150000"/>
              </a:lnSpc>
              <a:spcAft>
                <a:spcPts val="0"/>
              </a:spcAft>
            </a:pPr>
            <a:r>
              <a:rPr lang="he-IL" b="1" dirty="0">
                <a:solidFill>
                  <a:srgbClr val="000000"/>
                </a:solidFill>
                <a:latin typeface="Times New Roman" panose="02020603050405020304" pitchFamily="18" charset="0"/>
                <a:ea typeface="Times New Roman" panose="02020603050405020304" pitchFamily="18" charset="0"/>
                <a:cs typeface="Arial" panose="020B0604020202020204" pitchFamily="34" charset="0"/>
              </a:rPr>
              <a:t>זה לדעת שלא כולם כמוך.</a:t>
            </a:r>
            <a:endParaRPr lang="en-US" sz="1200" dirty="0">
              <a:solidFill>
                <a:srgbClr val="000000"/>
              </a:solidFill>
              <a:latin typeface="Times New Roman" panose="02020603050405020304" pitchFamily="18" charset="0"/>
              <a:ea typeface="Times New Roman" panose="02020603050405020304" pitchFamily="18" charset="0"/>
              <a:cs typeface="David" panose="020E0502060401010101" pitchFamily="34" charset="-79"/>
            </a:endParaRPr>
          </a:p>
          <a:p>
            <a:pPr algn="ctr" rtl="1">
              <a:lnSpc>
                <a:spcPct val="150000"/>
              </a:lnSpc>
              <a:spcAft>
                <a:spcPts val="0"/>
              </a:spcAft>
            </a:pPr>
            <a:r>
              <a:rPr lang="he-IL" b="1" dirty="0">
                <a:solidFill>
                  <a:srgbClr val="000000"/>
                </a:solidFill>
                <a:latin typeface="Times New Roman" panose="02020603050405020304" pitchFamily="18" charset="0"/>
                <a:ea typeface="Times New Roman" panose="02020603050405020304" pitchFamily="18" charset="0"/>
                <a:cs typeface="Arial" panose="020B0604020202020204" pitchFamily="34" charset="0"/>
              </a:rPr>
              <a:t>זה לסלוח על שגיאה של אחרים.</a:t>
            </a:r>
            <a:endParaRPr lang="en-US" sz="1200" dirty="0">
              <a:solidFill>
                <a:srgbClr val="000000"/>
              </a:solidFill>
              <a:latin typeface="Times New Roman" panose="02020603050405020304" pitchFamily="18" charset="0"/>
              <a:ea typeface="Times New Roman" panose="02020603050405020304" pitchFamily="18" charset="0"/>
              <a:cs typeface="David" panose="020E0502060401010101" pitchFamily="34" charset="-79"/>
            </a:endParaRPr>
          </a:p>
          <a:p>
            <a:pPr algn="ctr" rtl="1">
              <a:lnSpc>
                <a:spcPct val="150000"/>
              </a:lnSpc>
              <a:spcAft>
                <a:spcPts val="0"/>
              </a:spcAft>
            </a:pPr>
            <a:r>
              <a:rPr lang="he-IL" b="1" dirty="0">
                <a:solidFill>
                  <a:srgbClr val="000000"/>
                </a:solidFill>
                <a:latin typeface="Times New Roman" panose="02020603050405020304" pitchFamily="18" charset="0"/>
                <a:ea typeface="Times New Roman" panose="02020603050405020304" pitchFamily="18" charset="0"/>
                <a:cs typeface="Arial" panose="020B0604020202020204" pitchFamily="34" charset="0"/>
              </a:rPr>
              <a:t>זה להתחלק באושרו של היקר לך</a:t>
            </a:r>
            <a:endParaRPr lang="en-US" sz="1200" dirty="0">
              <a:solidFill>
                <a:srgbClr val="000000"/>
              </a:solidFill>
              <a:latin typeface="Times New Roman" panose="02020603050405020304" pitchFamily="18" charset="0"/>
              <a:ea typeface="Times New Roman" panose="02020603050405020304" pitchFamily="18" charset="0"/>
              <a:cs typeface="David" panose="020E0502060401010101" pitchFamily="34" charset="-79"/>
            </a:endParaRPr>
          </a:p>
          <a:p>
            <a:pPr algn="ctr" rtl="1">
              <a:lnSpc>
                <a:spcPct val="150000"/>
              </a:lnSpc>
              <a:spcAft>
                <a:spcPts val="0"/>
              </a:spcAft>
            </a:pPr>
            <a:r>
              <a:rPr lang="he-IL" b="1" dirty="0">
                <a:solidFill>
                  <a:srgbClr val="000000"/>
                </a:solidFill>
                <a:latin typeface="Times New Roman" panose="02020603050405020304" pitchFamily="18" charset="0"/>
                <a:ea typeface="Times New Roman" panose="02020603050405020304" pitchFamily="18" charset="0"/>
                <a:cs typeface="Arial" panose="020B0604020202020204" pitchFamily="34" charset="0"/>
              </a:rPr>
              <a:t>כאילו זה אושרך.</a:t>
            </a:r>
            <a:endParaRPr lang="en-US" sz="1200" dirty="0">
              <a:solidFill>
                <a:srgbClr val="000000"/>
              </a:solidFill>
              <a:latin typeface="Times New Roman" panose="02020603050405020304" pitchFamily="18" charset="0"/>
              <a:ea typeface="Times New Roman" panose="02020603050405020304" pitchFamily="18" charset="0"/>
              <a:cs typeface="David" panose="020E0502060401010101" pitchFamily="34" charset="-79"/>
            </a:endParaRPr>
          </a:p>
          <a:p>
            <a:pPr algn="ctr" rtl="1">
              <a:lnSpc>
                <a:spcPct val="150000"/>
              </a:lnSpc>
              <a:spcAft>
                <a:spcPts val="0"/>
              </a:spcAft>
            </a:pPr>
            <a:r>
              <a:rPr lang="he-IL" b="1" dirty="0">
                <a:solidFill>
                  <a:srgbClr val="000000"/>
                </a:solidFill>
                <a:latin typeface="Times New Roman" panose="02020603050405020304" pitchFamily="18" charset="0"/>
                <a:ea typeface="Times New Roman" panose="02020603050405020304" pitchFamily="18" charset="0"/>
                <a:cs typeface="Arial" panose="020B0604020202020204" pitchFamily="34" charset="0"/>
              </a:rPr>
              <a:t>זה להיות שם גם כשאינך שם.</a:t>
            </a:r>
            <a:endParaRPr lang="en-US" sz="1200" dirty="0">
              <a:solidFill>
                <a:srgbClr val="000000"/>
              </a:solidFill>
              <a:latin typeface="Times New Roman" panose="02020603050405020304" pitchFamily="18" charset="0"/>
              <a:ea typeface="Times New Roman" panose="02020603050405020304" pitchFamily="18" charset="0"/>
              <a:cs typeface="David" panose="020E0502060401010101" pitchFamily="34" charset="-79"/>
            </a:endParaRPr>
          </a:p>
          <a:p>
            <a:pPr algn="ctr" rtl="1">
              <a:lnSpc>
                <a:spcPct val="150000"/>
              </a:lnSpc>
              <a:spcAft>
                <a:spcPts val="0"/>
              </a:spcAft>
            </a:pPr>
            <a:r>
              <a:rPr lang="he-IL" b="1" dirty="0">
                <a:solidFill>
                  <a:srgbClr val="000000"/>
                </a:solidFill>
                <a:latin typeface="Times New Roman" panose="02020603050405020304" pitchFamily="18" charset="0"/>
                <a:ea typeface="Times New Roman" panose="02020603050405020304" pitchFamily="18" charset="0"/>
                <a:cs typeface="Arial" panose="020B0604020202020204" pitchFamily="34" charset="0"/>
              </a:rPr>
              <a:t>זה לוותר לפעמים על מלחמת הכוחות.</a:t>
            </a:r>
            <a:endParaRPr lang="en-US" sz="1200" dirty="0">
              <a:solidFill>
                <a:srgbClr val="000000"/>
              </a:solidFill>
              <a:latin typeface="Times New Roman" panose="02020603050405020304" pitchFamily="18" charset="0"/>
              <a:ea typeface="Times New Roman" panose="02020603050405020304" pitchFamily="18" charset="0"/>
              <a:cs typeface="David" panose="020E0502060401010101" pitchFamily="34" charset="-79"/>
            </a:endParaRPr>
          </a:p>
          <a:p>
            <a:pPr algn="ctr" rtl="1">
              <a:lnSpc>
                <a:spcPct val="150000"/>
              </a:lnSpc>
              <a:spcAft>
                <a:spcPts val="0"/>
              </a:spcAft>
            </a:pPr>
            <a:r>
              <a:rPr lang="he-IL" b="1" dirty="0">
                <a:solidFill>
                  <a:srgbClr val="000000"/>
                </a:solidFill>
                <a:latin typeface="Times New Roman" panose="02020603050405020304" pitchFamily="18" charset="0"/>
                <a:ea typeface="Times New Roman" panose="02020603050405020304" pitchFamily="18" charset="0"/>
                <a:cs typeface="Arial" panose="020B0604020202020204" pitchFamily="34" charset="0"/>
              </a:rPr>
              <a:t>זה לאפשר לאחרים לטעות.</a:t>
            </a:r>
            <a:endParaRPr lang="en-US" sz="1200" dirty="0">
              <a:solidFill>
                <a:srgbClr val="000000"/>
              </a:solidFill>
              <a:latin typeface="Times New Roman" panose="02020603050405020304" pitchFamily="18" charset="0"/>
              <a:ea typeface="Times New Roman" panose="02020603050405020304" pitchFamily="18" charset="0"/>
              <a:cs typeface="David" panose="020E0502060401010101" pitchFamily="34" charset="-79"/>
            </a:endParaRPr>
          </a:p>
          <a:p>
            <a:pPr algn="ctr" rtl="1">
              <a:lnSpc>
                <a:spcPct val="150000"/>
              </a:lnSpc>
              <a:spcAft>
                <a:spcPts val="0"/>
              </a:spcAft>
            </a:pPr>
            <a:r>
              <a:rPr lang="he-IL" b="1" dirty="0">
                <a:solidFill>
                  <a:srgbClr val="000000"/>
                </a:solidFill>
                <a:latin typeface="Times New Roman" panose="02020603050405020304" pitchFamily="18" charset="0"/>
                <a:ea typeface="Times New Roman" panose="02020603050405020304" pitchFamily="18" charset="0"/>
                <a:cs typeface="Arial" panose="020B0604020202020204" pitchFamily="34" charset="0"/>
              </a:rPr>
              <a:t>זה לדעת לקבל.</a:t>
            </a:r>
            <a:endParaRPr lang="en-US" sz="1200" dirty="0">
              <a:solidFill>
                <a:srgbClr val="000000"/>
              </a:solidFill>
              <a:latin typeface="Times New Roman" panose="02020603050405020304" pitchFamily="18" charset="0"/>
              <a:ea typeface="Times New Roman" panose="02020603050405020304" pitchFamily="18" charset="0"/>
              <a:cs typeface="David" panose="020E0502060401010101" pitchFamily="34" charset="-79"/>
            </a:endParaRPr>
          </a:p>
          <a:p>
            <a:pPr algn="ctr" rtl="1">
              <a:lnSpc>
                <a:spcPct val="150000"/>
              </a:lnSpc>
              <a:spcAft>
                <a:spcPts val="0"/>
              </a:spcAft>
            </a:pPr>
            <a:r>
              <a:rPr lang="he-IL" b="1" dirty="0">
                <a:solidFill>
                  <a:srgbClr val="000000"/>
                </a:solidFill>
                <a:latin typeface="Times New Roman" panose="02020603050405020304" pitchFamily="18" charset="0"/>
                <a:ea typeface="Times New Roman" panose="02020603050405020304" pitchFamily="18" charset="0"/>
                <a:cs typeface="Arial" panose="020B0604020202020204" pitchFamily="34" charset="0"/>
              </a:rPr>
              <a:t>לדעת לתת זו חוויה.</a:t>
            </a:r>
            <a:endParaRPr lang="en-US" sz="1200" dirty="0">
              <a:solidFill>
                <a:srgbClr val="000000"/>
              </a:solidFill>
              <a:effectLst/>
              <a:latin typeface="Times New Roman" panose="02020603050405020304" pitchFamily="18" charset="0"/>
              <a:ea typeface="Times New Roman" panose="02020603050405020304" pitchFamily="18" charset="0"/>
              <a:cs typeface="David" panose="020E0502060401010101" pitchFamily="34" charset="-79"/>
            </a:endParaRPr>
          </a:p>
        </p:txBody>
      </p:sp>
    </p:spTree>
    <p:extLst>
      <p:ext uri="{BB962C8B-B14F-4D97-AF65-F5344CB8AC3E}">
        <p14:creationId xmlns:p14="http://schemas.microsoft.com/office/powerpoint/2010/main" val="1444554369"/>
      </p:ext>
    </p:extLst>
  </p:cSld>
  <p:clrMapOvr>
    <a:masterClrMapping/>
  </p:clrMapOvr>
</p:sld>
</file>

<file path=ppt/theme/theme1.xml><?xml version="1.0" encoding="utf-8"?>
<a:theme xmlns:a="http://schemas.openxmlformats.org/drawingml/2006/main" name="פיאה">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334</TotalTime>
  <Words>240</Words>
  <Application>Microsoft Office PowerPoint</Application>
  <PresentationFormat>מסך רחב</PresentationFormat>
  <Paragraphs>35</Paragraphs>
  <Slides>6</Slides>
  <Notes>0</Notes>
  <HiddenSlides>0</HiddenSlides>
  <MMClips>0</MMClips>
  <ScaleCrop>false</ScaleCrop>
  <HeadingPairs>
    <vt:vector size="6" baseType="variant">
      <vt:variant>
        <vt:lpstr>גופנים בשימוש</vt:lpstr>
      </vt:variant>
      <vt:variant>
        <vt:i4>6</vt:i4>
      </vt:variant>
      <vt:variant>
        <vt:lpstr>ערכת נושא</vt:lpstr>
      </vt:variant>
      <vt:variant>
        <vt:i4>1</vt:i4>
      </vt:variant>
      <vt:variant>
        <vt:lpstr>כותרות שקופיות</vt:lpstr>
      </vt:variant>
      <vt:variant>
        <vt:i4>6</vt:i4>
      </vt:variant>
    </vt:vector>
  </HeadingPairs>
  <TitlesOfParts>
    <vt:vector size="13" baseType="lpstr">
      <vt:lpstr>Arial</vt:lpstr>
      <vt:lpstr>David</vt:lpstr>
      <vt:lpstr>Gisha</vt:lpstr>
      <vt:lpstr>Times New Roman</vt:lpstr>
      <vt:lpstr>Trebuchet MS</vt:lpstr>
      <vt:lpstr>Wingdings 3</vt:lpstr>
      <vt:lpstr>פיאה</vt:lpstr>
      <vt:lpstr>תכנית התפתחות ומעורבות קהילתית המכללה הטכנולוגית של חיל האויר  </vt:lpstr>
      <vt:lpstr>מצגת של PowerPoint</vt:lpstr>
      <vt:lpstr>"צריך שכל איש ידע ויבין שבתוך תוכו דולק נר ואין נרו שלו כנר חברו ואין איש שאין לו נר.  וצריך שכל איש ידע ויבין שעליו לעמול ולגלות את אור הנר ברבים ולהדליקו לאבוקה גדולה ולהאיר את העולם כולו.                  (הרב קוק) </vt:lpstr>
      <vt:lpstr>בחרתי להתנדב ב:</vt:lpstr>
      <vt:lpstr>תמיד בהתחלה הכול נראה מפחיד שלא יודעים אם נרוויח או נפסיד אם אתה לבד ואין על מי להישען אתה מרגיש שמשהו חסר ולפעמים גם לא ישן ופתאום שיש לך סימן מין אות ממישהו אחר אתה חושב "בעצם, אולי זה יסתדר" </vt:lpstr>
      <vt:lpstr>מצגת של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תכנית התפתחות ומעורבות קהילתית המכללה הטכנולוגית של חיל האויר</dc:title>
  <dc:creator>morim</dc:creator>
  <cp:lastModifiedBy>גלית רווח</cp:lastModifiedBy>
  <cp:revision>17</cp:revision>
  <dcterms:created xsi:type="dcterms:W3CDTF">2016-09-05T10:58:57Z</dcterms:created>
  <dcterms:modified xsi:type="dcterms:W3CDTF">2016-09-11T10:24:41Z</dcterms:modified>
</cp:coreProperties>
</file>