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notesSlides/notesSlide3.xml" ContentType="application/vnd.openxmlformats-officedocument.presentationml.notesSlide+xml"/>
  <Override PartName="/ppt/theme/themeOverride5.xml" ContentType="application/vnd.openxmlformats-officedocument.themeOverride+xml"/>
  <Override PartName="/ppt/theme/themeOverride6.xml" ContentType="application/vnd.openxmlformats-officedocument.themeOverr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7.xml" ContentType="application/vnd.openxmlformats-officedocument.themeOverr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heme/themeOverride8.xml" ContentType="application/vnd.openxmlformats-officedocument.themeOverr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heme/themeOverride9.xml" ContentType="application/vnd.openxmlformats-officedocument.themeOverr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theme/themeOverride10.xml" ContentType="application/vnd.openxmlformats-officedocument.themeOverride+xml"/>
  <Override PartName="/ppt/theme/themeOverride11.xml" ContentType="application/vnd.openxmlformats-officedocument.themeOverride+xml"/>
  <Override PartName="/ppt/notesSlides/notesSlide6.xml" ContentType="application/vnd.openxmlformats-officedocument.presentationml.notesSlide+xml"/>
  <Override PartName="/ppt/theme/themeOverride12.xml" ContentType="application/vnd.openxmlformats-officedocument.themeOverride+xml"/>
  <Override PartName="/ppt/notesSlides/notesSlide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theme/themeOverride13.xml" ContentType="application/vnd.openxmlformats-officedocument.themeOverride+xml"/>
  <Override PartName="/ppt/notesSlides/notesSlide8.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theme/themeOverride14.xml" ContentType="application/vnd.openxmlformats-officedocument.themeOverride+xml"/>
  <Override PartName="/ppt/theme/themeOverride15.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 id="2147483696" r:id="rId3"/>
    <p:sldMasterId id="2147483708" r:id="rId4"/>
    <p:sldMasterId id="2147483720" r:id="rId5"/>
    <p:sldMasterId id="2147483744" r:id="rId6"/>
  </p:sldMasterIdLst>
  <p:notesMasterIdLst>
    <p:notesMasterId r:id="rId33"/>
  </p:notesMasterIdLst>
  <p:sldIdLst>
    <p:sldId id="302" r:id="rId7"/>
    <p:sldId id="303" r:id="rId8"/>
    <p:sldId id="304" r:id="rId9"/>
    <p:sldId id="305" r:id="rId10"/>
    <p:sldId id="309" r:id="rId11"/>
    <p:sldId id="306" r:id="rId12"/>
    <p:sldId id="307" r:id="rId13"/>
    <p:sldId id="298" r:id="rId14"/>
    <p:sldId id="269" r:id="rId15"/>
    <p:sldId id="300" r:id="rId16"/>
    <p:sldId id="285" r:id="rId17"/>
    <p:sldId id="295" r:id="rId18"/>
    <p:sldId id="266" r:id="rId19"/>
    <p:sldId id="263" r:id="rId20"/>
    <p:sldId id="289" r:id="rId21"/>
    <p:sldId id="301" r:id="rId22"/>
    <p:sldId id="273" r:id="rId23"/>
    <p:sldId id="310" r:id="rId24"/>
    <p:sldId id="294" r:id="rId25"/>
    <p:sldId id="296" r:id="rId26"/>
    <p:sldId id="312" r:id="rId27"/>
    <p:sldId id="276" r:id="rId28"/>
    <p:sldId id="311" r:id="rId29"/>
    <p:sldId id="277" r:id="rId30"/>
    <p:sldId id="299" r:id="rId31"/>
    <p:sldId id="297" r:id="rId32"/>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סגנון בהיר 3 - הדגשה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סגנון בהיר 3 - הדגשה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D083AE6-46FA-4A59-8FB0-9F97EB10719F}" styleName="סגנון בהיר 3 - הדגשה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799B23B-EC83-4686-B30A-512413B5E67A}" styleName="סגנון בהיר 3 - הדגשה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סגנון בהיר 3 - הדגשה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סגנון בהיר 3 - הדגשה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16DA210-FB5B-4158-B5E0-FEB733F419BA}" styleName="סגנון בהיר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66" autoAdjust="0"/>
    <p:restoredTop sz="94671" autoAdjust="0"/>
  </p:normalViewPr>
  <p:slideViewPr>
    <p:cSldViewPr>
      <p:cViewPr>
        <p:scale>
          <a:sx n="93" d="100"/>
          <a:sy n="93" d="100"/>
        </p:scale>
        <p:origin x="-720" y="-72"/>
      </p:cViewPr>
      <p:guideLst>
        <p:guide orient="horz" pos="2160"/>
        <p:guide pos="2880"/>
      </p:guideLst>
    </p:cSldViewPr>
  </p:slideViewPr>
  <p:notesTextViewPr>
    <p:cViewPr>
      <p:scale>
        <a:sx n="1" d="1"/>
        <a:sy n="1" d="1"/>
      </p:scale>
      <p:origin x="0" y="0"/>
    </p:cViewPr>
  </p:notesTextViewPr>
  <p:sorterViewPr>
    <p:cViewPr>
      <p:scale>
        <a:sx n="140" d="100"/>
        <a:sy n="14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viewProps" Target="viewProps.xml"/></Relationships>
</file>

<file path=ppt/diagrams/_rels/data5.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slide" Target="../slides/slide15.xml"/><Relationship Id="rId1" Type="http://schemas.openxmlformats.org/officeDocument/2006/relationships/slide" Target="../slides/slide1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7E8A82-79DB-47DA-9642-711AFC828607}"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pPr rtl="1"/>
          <a:endParaRPr lang="he-IL"/>
        </a:p>
      </dgm:t>
    </dgm:pt>
    <dgm:pt modelId="{29F87891-7807-489A-B4C6-A19378F6A95A}">
      <dgm:prSet phldrT="[טקסט]" custT="1"/>
      <dgm:spPr/>
      <dgm:t>
        <a:bodyPr/>
        <a:lstStyle/>
        <a:p>
          <a:pPr algn="r" rtl="1"/>
          <a:r>
            <a:rPr lang="he-IL" sz="1400" b="1" dirty="0" smtClean="0"/>
            <a:t>האם הממשלה </a:t>
          </a:r>
          <a:r>
            <a:rPr lang="he-IL" sz="1400" b="1" dirty="0"/>
            <a:t>צריכה להניח </a:t>
          </a:r>
          <a:endParaRPr lang="he-IL" sz="1400" b="1" dirty="0" smtClean="0"/>
        </a:p>
        <a:p>
          <a:pPr algn="r" rtl="1"/>
          <a:r>
            <a:rPr lang="he-IL" sz="1400" b="1" dirty="0" smtClean="0"/>
            <a:t>לשוק </a:t>
          </a:r>
          <a:r>
            <a:rPr lang="he-IL" sz="1400" b="1" dirty="0"/>
            <a:t>להתנהל באופן </a:t>
          </a:r>
          <a:r>
            <a:rPr lang="he-IL" sz="1400" b="1" dirty="0" smtClean="0"/>
            <a:t>חופשי?</a:t>
          </a:r>
          <a:endParaRPr lang="he-IL" sz="1400" b="1" dirty="0"/>
        </a:p>
      </dgm:t>
    </dgm:pt>
    <dgm:pt modelId="{068CE10F-01F5-4030-AAD1-8C186A7378D8}" type="parTrans" cxnId="{8CAAB96F-A26D-4242-BB48-DA33CB9C3C8D}">
      <dgm:prSet/>
      <dgm:spPr/>
      <dgm:t>
        <a:bodyPr/>
        <a:lstStyle/>
        <a:p>
          <a:pPr rtl="1"/>
          <a:endParaRPr lang="he-IL"/>
        </a:p>
      </dgm:t>
    </dgm:pt>
    <dgm:pt modelId="{EBB22779-C2E4-4575-8E1F-F681D2386293}" type="sibTrans" cxnId="{8CAAB96F-A26D-4242-BB48-DA33CB9C3C8D}">
      <dgm:prSet/>
      <dgm:spPr/>
      <dgm:t>
        <a:bodyPr/>
        <a:lstStyle/>
        <a:p>
          <a:pPr rtl="1"/>
          <a:endParaRPr lang="he-IL"/>
        </a:p>
      </dgm:t>
    </dgm:pt>
    <dgm:pt modelId="{19DDEC13-E1F6-4B3C-BC9C-9D9B3D788729}">
      <dgm:prSet phldrT="[טקסט]" custT="1"/>
      <dgm:spPr/>
      <dgm:t>
        <a:bodyPr/>
        <a:lstStyle/>
        <a:p>
          <a:pPr rtl="1"/>
          <a:r>
            <a:rPr lang="he-IL" sz="1400" b="1" dirty="0" smtClean="0"/>
            <a:t>האם הממשלה </a:t>
          </a:r>
          <a:r>
            <a:rPr lang="he-IL" sz="1400" b="1" dirty="0"/>
            <a:t>צריכה לעודד </a:t>
          </a:r>
          <a:endParaRPr lang="he-IL" sz="1400" b="1" dirty="0" smtClean="0"/>
        </a:p>
        <a:p>
          <a:pPr rtl="1"/>
          <a:r>
            <a:rPr lang="he-IL" sz="1400" b="1" dirty="0" smtClean="0"/>
            <a:t>רכישת מוצרים מתוצרת כחול–לבן?</a:t>
          </a:r>
          <a:endParaRPr lang="he-IL" sz="1400" b="1" dirty="0"/>
        </a:p>
      </dgm:t>
    </dgm:pt>
    <dgm:pt modelId="{E987C0CF-71F0-4972-BE42-535AEC76D4CA}" type="parTrans" cxnId="{B2CA9E31-55B9-498A-A364-2B617BC9F90F}">
      <dgm:prSet/>
      <dgm:spPr/>
      <dgm:t>
        <a:bodyPr/>
        <a:lstStyle/>
        <a:p>
          <a:pPr rtl="1"/>
          <a:endParaRPr lang="he-IL"/>
        </a:p>
      </dgm:t>
    </dgm:pt>
    <dgm:pt modelId="{9AC761E9-31FB-4688-9542-26476C2D8307}" type="sibTrans" cxnId="{B2CA9E31-55B9-498A-A364-2B617BC9F90F}">
      <dgm:prSet/>
      <dgm:spPr/>
      <dgm:t>
        <a:bodyPr/>
        <a:lstStyle/>
        <a:p>
          <a:pPr rtl="1"/>
          <a:endParaRPr lang="he-IL"/>
        </a:p>
      </dgm:t>
    </dgm:pt>
    <dgm:pt modelId="{F37F8ABE-1ED2-4734-9A51-A18D6383A868}">
      <dgm:prSet/>
      <dgm:spPr/>
      <dgm:t>
        <a:bodyPr/>
        <a:lstStyle/>
        <a:p>
          <a:pPr rtl="1"/>
          <a:endParaRPr lang="he-IL"/>
        </a:p>
      </dgm:t>
    </dgm:pt>
    <dgm:pt modelId="{9E9C99D6-80F2-4731-9046-BE1F3930590D}" type="parTrans" cxnId="{3EC50669-DBC1-411A-8531-6626DE3C830B}">
      <dgm:prSet/>
      <dgm:spPr/>
      <dgm:t>
        <a:bodyPr/>
        <a:lstStyle/>
        <a:p>
          <a:pPr rtl="1"/>
          <a:endParaRPr lang="he-IL"/>
        </a:p>
      </dgm:t>
    </dgm:pt>
    <dgm:pt modelId="{CF60C39C-5415-41AA-BCC8-2ED4F5C240D2}" type="sibTrans" cxnId="{3EC50669-DBC1-411A-8531-6626DE3C830B}">
      <dgm:prSet/>
      <dgm:spPr/>
      <dgm:t>
        <a:bodyPr/>
        <a:lstStyle/>
        <a:p>
          <a:pPr rtl="1"/>
          <a:endParaRPr lang="he-IL"/>
        </a:p>
      </dgm:t>
    </dgm:pt>
    <dgm:pt modelId="{FBF761FE-4147-453F-A0C1-15287F1E1441}">
      <dgm:prSet/>
      <dgm:spPr/>
      <dgm:t>
        <a:bodyPr/>
        <a:lstStyle/>
        <a:p>
          <a:pPr rtl="1"/>
          <a:endParaRPr lang="he-IL"/>
        </a:p>
      </dgm:t>
    </dgm:pt>
    <dgm:pt modelId="{4F01AF79-FF29-4B80-B0C1-A72840B86AF4}" type="parTrans" cxnId="{5D08081D-5A74-4E43-A512-532D33DA2AA0}">
      <dgm:prSet/>
      <dgm:spPr/>
      <dgm:t>
        <a:bodyPr/>
        <a:lstStyle/>
        <a:p>
          <a:pPr rtl="1"/>
          <a:endParaRPr lang="he-IL"/>
        </a:p>
      </dgm:t>
    </dgm:pt>
    <dgm:pt modelId="{3121556C-15DD-4B98-9A85-99597D730509}" type="sibTrans" cxnId="{5D08081D-5A74-4E43-A512-532D33DA2AA0}">
      <dgm:prSet/>
      <dgm:spPr/>
      <dgm:t>
        <a:bodyPr/>
        <a:lstStyle/>
        <a:p>
          <a:pPr rtl="1"/>
          <a:endParaRPr lang="he-IL"/>
        </a:p>
      </dgm:t>
    </dgm:pt>
    <dgm:pt modelId="{1B9E24EE-15F7-4408-A717-D2144329F6F7}" type="pres">
      <dgm:prSet presAssocID="{557E8A82-79DB-47DA-9642-711AFC828607}" presName="compositeShape" presStyleCnt="0">
        <dgm:presLayoutVars>
          <dgm:chMax val="2"/>
          <dgm:dir/>
          <dgm:resizeHandles val="exact"/>
        </dgm:presLayoutVars>
      </dgm:prSet>
      <dgm:spPr/>
      <dgm:t>
        <a:bodyPr/>
        <a:lstStyle/>
        <a:p>
          <a:pPr rtl="1"/>
          <a:endParaRPr lang="he-IL"/>
        </a:p>
      </dgm:t>
    </dgm:pt>
    <dgm:pt modelId="{3C747C5A-98D7-4454-B6F4-FCFB8639352A}" type="pres">
      <dgm:prSet presAssocID="{557E8A82-79DB-47DA-9642-711AFC828607}" presName="ribbon" presStyleLbl="node1" presStyleIdx="0" presStyleCnt="1" custScaleX="159991" custLinFactNeighborY="-1819"/>
      <dgm:spPr>
        <a:solidFill>
          <a:schemeClr val="accent6">
            <a:lumMod val="75000"/>
          </a:schemeClr>
        </a:solidFill>
        <a:ln w="57150">
          <a:solidFill>
            <a:schemeClr val="bg1"/>
          </a:solidFill>
        </a:ln>
      </dgm:spPr>
      <dgm:t>
        <a:bodyPr/>
        <a:lstStyle/>
        <a:p>
          <a:pPr rtl="1"/>
          <a:endParaRPr lang="he-IL"/>
        </a:p>
      </dgm:t>
    </dgm:pt>
    <dgm:pt modelId="{57AF0C71-6269-4055-A877-CECAD7C85097}" type="pres">
      <dgm:prSet presAssocID="{557E8A82-79DB-47DA-9642-711AFC828607}" presName="leftArrowText" presStyleLbl="node1" presStyleIdx="0" presStyleCnt="1" custScaleX="177432" custLinFactNeighborX="-50326">
        <dgm:presLayoutVars>
          <dgm:chMax val="0"/>
          <dgm:bulletEnabled val="1"/>
        </dgm:presLayoutVars>
      </dgm:prSet>
      <dgm:spPr/>
      <dgm:t>
        <a:bodyPr/>
        <a:lstStyle/>
        <a:p>
          <a:pPr rtl="1"/>
          <a:endParaRPr lang="he-IL"/>
        </a:p>
      </dgm:t>
    </dgm:pt>
    <dgm:pt modelId="{25F7E820-668B-4056-B973-8B8C6096DA94}" type="pres">
      <dgm:prSet presAssocID="{557E8A82-79DB-47DA-9642-711AFC828607}" presName="rightArrowText" presStyleLbl="node1" presStyleIdx="0" presStyleCnt="1" custScaleX="151198" custLinFactNeighborX="47181" custLinFactNeighborY="2118">
        <dgm:presLayoutVars>
          <dgm:chMax val="0"/>
          <dgm:bulletEnabled val="1"/>
        </dgm:presLayoutVars>
      </dgm:prSet>
      <dgm:spPr/>
      <dgm:t>
        <a:bodyPr/>
        <a:lstStyle/>
        <a:p>
          <a:pPr rtl="1"/>
          <a:endParaRPr lang="he-IL"/>
        </a:p>
      </dgm:t>
    </dgm:pt>
  </dgm:ptLst>
  <dgm:cxnLst>
    <dgm:cxn modelId="{8CAAB96F-A26D-4242-BB48-DA33CB9C3C8D}" srcId="{557E8A82-79DB-47DA-9642-711AFC828607}" destId="{29F87891-7807-489A-B4C6-A19378F6A95A}" srcOrd="0" destOrd="0" parTransId="{068CE10F-01F5-4030-AAD1-8C186A7378D8}" sibTransId="{EBB22779-C2E4-4575-8E1F-F681D2386293}"/>
    <dgm:cxn modelId="{CDE66637-3753-4AD5-83F6-002D2B3186DB}" type="presOf" srcId="{557E8A82-79DB-47DA-9642-711AFC828607}" destId="{1B9E24EE-15F7-4408-A717-D2144329F6F7}" srcOrd="0" destOrd="0" presId="urn:microsoft.com/office/officeart/2005/8/layout/arrow6"/>
    <dgm:cxn modelId="{5D08081D-5A74-4E43-A512-532D33DA2AA0}" srcId="{557E8A82-79DB-47DA-9642-711AFC828607}" destId="{FBF761FE-4147-453F-A0C1-15287F1E1441}" srcOrd="3" destOrd="0" parTransId="{4F01AF79-FF29-4B80-B0C1-A72840B86AF4}" sibTransId="{3121556C-15DD-4B98-9A85-99597D730509}"/>
    <dgm:cxn modelId="{B2CA9E31-55B9-498A-A364-2B617BC9F90F}" srcId="{557E8A82-79DB-47DA-9642-711AFC828607}" destId="{19DDEC13-E1F6-4B3C-BC9C-9D9B3D788729}" srcOrd="1" destOrd="0" parTransId="{E987C0CF-71F0-4972-BE42-535AEC76D4CA}" sibTransId="{9AC761E9-31FB-4688-9542-26476C2D8307}"/>
    <dgm:cxn modelId="{3EC50669-DBC1-411A-8531-6626DE3C830B}" srcId="{557E8A82-79DB-47DA-9642-711AFC828607}" destId="{F37F8ABE-1ED2-4734-9A51-A18D6383A868}" srcOrd="2" destOrd="0" parTransId="{9E9C99D6-80F2-4731-9046-BE1F3930590D}" sibTransId="{CF60C39C-5415-41AA-BCC8-2ED4F5C240D2}"/>
    <dgm:cxn modelId="{43707D89-A950-4EED-88F4-E809AFE612D1}" type="presOf" srcId="{29F87891-7807-489A-B4C6-A19378F6A95A}" destId="{57AF0C71-6269-4055-A877-CECAD7C85097}" srcOrd="0" destOrd="0" presId="urn:microsoft.com/office/officeart/2005/8/layout/arrow6"/>
    <dgm:cxn modelId="{EE088CF7-B1FF-41F1-A3AC-B777BB304CE9}" type="presOf" srcId="{19DDEC13-E1F6-4B3C-BC9C-9D9B3D788729}" destId="{25F7E820-668B-4056-B973-8B8C6096DA94}" srcOrd="0" destOrd="0" presId="urn:microsoft.com/office/officeart/2005/8/layout/arrow6"/>
    <dgm:cxn modelId="{E16F3B83-868A-4372-97C8-2D69845AD1B3}" type="presParOf" srcId="{1B9E24EE-15F7-4408-A717-D2144329F6F7}" destId="{3C747C5A-98D7-4454-B6F4-FCFB8639352A}" srcOrd="0" destOrd="0" presId="urn:microsoft.com/office/officeart/2005/8/layout/arrow6"/>
    <dgm:cxn modelId="{B0E84CED-AC37-4110-8BB3-5BB1D5F3BD35}" type="presParOf" srcId="{1B9E24EE-15F7-4408-A717-D2144329F6F7}" destId="{57AF0C71-6269-4055-A877-CECAD7C85097}" srcOrd="1" destOrd="0" presId="urn:microsoft.com/office/officeart/2005/8/layout/arrow6"/>
    <dgm:cxn modelId="{80A4D311-8A5D-4F84-A361-B6390940CA41}" type="presParOf" srcId="{1B9E24EE-15F7-4408-A717-D2144329F6F7}" destId="{25F7E820-668B-4056-B973-8B8C6096DA94}" srcOrd="2" destOrd="0" presId="urn:microsoft.com/office/officeart/2005/8/layout/arrow6"/>
  </dgm:cxnLst>
  <dgm:bg/>
  <dgm:whole>
    <a:ln w="57150">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638201-A205-406F-8136-2E9EEF9BD6BE}" type="doc">
      <dgm:prSet loTypeId="urn:microsoft.com/office/officeart/2005/8/layout/process3" loCatId="process" qsTypeId="urn:microsoft.com/office/officeart/2005/8/quickstyle/simple1" qsCatId="simple" csTypeId="urn:microsoft.com/office/officeart/2005/8/colors/accent6_1" csCatId="accent6" phldr="1"/>
      <dgm:spPr/>
      <dgm:t>
        <a:bodyPr/>
        <a:lstStyle/>
        <a:p>
          <a:pPr rtl="1"/>
          <a:endParaRPr lang="he-IL"/>
        </a:p>
      </dgm:t>
    </dgm:pt>
    <dgm:pt modelId="{57EAE437-9273-43A3-92C9-D95AF2334E6E}">
      <dgm:prSet phldrT="[טקסט]" custT="1"/>
      <dgm:spPr/>
      <dgm:t>
        <a:bodyPr/>
        <a:lstStyle/>
        <a:p>
          <a:pPr algn="ctr" rtl="1"/>
          <a:r>
            <a:rPr lang="he-IL" sz="1400" b="1" dirty="0" smtClean="0"/>
            <a:t>צעד שני</a:t>
          </a:r>
          <a:endParaRPr lang="he-IL" sz="1400" b="1" dirty="0"/>
        </a:p>
      </dgm:t>
    </dgm:pt>
    <dgm:pt modelId="{40369895-4577-4904-A5EA-2D7465D1789B}" type="parTrans" cxnId="{F8CCD9AE-DD17-4421-9662-66EF68E70742}">
      <dgm:prSet/>
      <dgm:spPr/>
      <dgm:t>
        <a:bodyPr/>
        <a:lstStyle/>
        <a:p>
          <a:pPr algn="ctr" rtl="1"/>
          <a:endParaRPr lang="he-IL" sz="2000" b="1"/>
        </a:p>
      </dgm:t>
    </dgm:pt>
    <dgm:pt modelId="{054F5726-3105-4D70-A9CD-7943708EAF75}" type="sibTrans" cxnId="{F8CCD9AE-DD17-4421-9662-66EF68E70742}">
      <dgm:prSet custT="1"/>
      <dgm:spPr/>
      <dgm:t>
        <a:bodyPr/>
        <a:lstStyle/>
        <a:p>
          <a:pPr algn="ctr" rtl="1"/>
          <a:endParaRPr lang="he-IL" sz="900" b="1"/>
        </a:p>
      </dgm:t>
    </dgm:pt>
    <dgm:pt modelId="{02A8C350-B3A8-431A-B070-04277B1B7B35}">
      <dgm:prSet phldrT="[טקסט]" custT="1"/>
      <dgm:spPr/>
      <dgm:t>
        <a:bodyPr/>
        <a:lstStyle/>
        <a:p>
          <a:pPr algn="ctr" rtl="1"/>
          <a:r>
            <a:rPr lang="he-IL" sz="1400" b="1" dirty="0" smtClean="0"/>
            <a:t>צעד שלישי</a:t>
          </a:r>
          <a:endParaRPr lang="he-IL" sz="1400" b="1" dirty="0"/>
        </a:p>
      </dgm:t>
    </dgm:pt>
    <dgm:pt modelId="{6D655229-D0BE-4877-B498-1F2120BBA705}" type="parTrans" cxnId="{D00DFD89-A774-4D35-A5C7-90DCBCDF5EDE}">
      <dgm:prSet/>
      <dgm:spPr/>
      <dgm:t>
        <a:bodyPr/>
        <a:lstStyle/>
        <a:p>
          <a:pPr algn="ctr" rtl="1"/>
          <a:endParaRPr lang="he-IL" sz="2000" b="1"/>
        </a:p>
      </dgm:t>
    </dgm:pt>
    <dgm:pt modelId="{7E40E458-6EA8-4FEE-9C75-C544A6317E79}" type="sibTrans" cxnId="{D00DFD89-A774-4D35-A5C7-90DCBCDF5EDE}">
      <dgm:prSet custT="1"/>
      <dgm:spPr/>
      <dgm:t>
        <a:bodyPr/>
        <a:lstStyle/>
        <a:p>
          <a:pPr algn="ctr" rtl="1"/>
          <a:endParaRPr lang="he-IL" sz="900" b="1"/>
        </a:p>
      </dgm:t>
    </dgm:pt>
    <dgm:pt modelId="{0EF062C9-43BC-4FA9-9FB2-F039E596C972}">
      <dgm:prSet phldrT="[טקסט]" custT="1"/>
      <dgm:spPr>
        <a:solidFill>
          <a:schemeClr val="accent6">
            <a:lumMod val="60000"/>
            <a:lumOff val="40000"/>
            <a:alpha val="90000"/>
          </a:schemeClr>
        </a:solidFill>
        <a:ln>
          <a:solidFill>
            <a:schemeClr val="accent6">
              <a:lumMod val="75000"/>
            </a:schemeClr>
          </a:solidFill>
        </a:ln>
      </dgm:spPr>
      <dgm:t>
        <a:bodyPr/>
        <a:lstStyle/>
        <a:p>
          <a:pPr algn="ctr" rtl="1"/>
          <a:r>
            <a:rPr lang="he-IL" sz="1200" b="1" dirty="0" smtClean="0"/>
            <a:t> נעזרים בטקסטים להשבחת הטיעון. </a:t>
          </a:r>
          <a:endParaRPr lang="he-IL" sz="1200" b="1" dirty="0"/>
        </a:p>
      </dgm:t>
    </dgm:pt>
    <dgm:pt modelId="{CCD89C71-DC91-401E-8C7E-8838AE821945}" type="parTrans" cxnId="{31A184A7-8279-4A25-BFED-CA4F3E20EB0D}">
      <dgm:prSet/>
      <dgm:spPr/>
      <dgm:t>
        <a:bodyPr/>
        <a:lstStyle/>
        <a:p>
          <a:pPr algn="ctr" rtl="1"/>
          <a:endParaRPr lang="he-IL" sz="2000" b="1"/>
        </a:p>
      </dgm:t>
    </dgm:pt>
    <dgm:pt modelId="{FCEAC283-51F4-4604-A3F7-27E077259BDB}" type="sibTrans" cxnId="{31A184A7-8279-4A25-BFED-CA4F3E20EB0D}">
      <dgm:prSet/>
      <dgm:spPr/>
      <dgm:t>
        <a:bodyPr/>
        <a:lstStyle/>
        <a:p>
          <a:pPr algn="ctr" rtl="1"/>
          <a:endParaRPr lang="he-IL" sz="2000" b="1"/>
        </a:p>
      </dgm:t>
    </dgm:pt>
    <dgm:pt modelId="{F2BDADA6-2AD4-4F0D-957E-83D828380732}">
      <dgm:prSet phldrT="[טקסט]" custT="1"/>
      <dgm:spPr/>
      <dgm:t>
        <a:bodyPr/>
        <a:lstStyle/>
        <a:p>
          <a:pPr algn="ctr" rtl="1"/>
          <a:r>
            <a:rPr lang="he-IL" sz="1400" b="1" dirty="0" smtClean="0"/>
            <a:t>צעד רביעי</a:t>
          </a:r>
          <a:endParaRPr lang="he-IL" sz="1400" b="1" dirty="0"/>
        </a:p>
      </dgm:t>
    </dgm:pt>
    <dgm:pt modelId="{83F400EA-9333-4978-939D-80E5AF3CB7E3}" type="parTrans" cxnId="{65A63143-12DD-41AB-AD26-55CDA6804F77}">
      <dgm:prSet/>
      <dgm:spPr/>
      <dgm:t>
        <a:bodyPr/>
        <a:lstStyle/>
        <a:p>
          <a:pPr algn="ctr" rtl="1"/>
          <a:endParaRPr lang="he-IL" sz="2000" b="1"/>
        </a:p>
      </dgm:t>
    </dgm:pt>
    <dgm:pt modelId="{80F506D7-C26D-473D-905C-0C651735FBA6}" type="sibTrans" cxnId="{65A63143-12DD-41AB-AD26-55CDA6804F77}">
      <dgm:prSet custT="1"/>
      <dgm:spPr/>
      <dgm:t>
        <a:bodyPr/>
        <a:lstStyle/>
        <a:p>
          <a:pPr algn="ctr" rtl="1"/>
          <a:endParaRPr lang="he-IL" sz="900" b="1"/>
        </a:p>
      </dgm:t>
    </dgm:pt>
    <dgm:pt modelId="{3611B5FA-123A-4474-863A-77695C945507}">
      <dgm:prSet phldrT="[טקסט]" custT="1"/>
      <dgm:spPr>
        <a:solidFill>
          <a:schemeClr val="accent6">
            <a:lumMod val="60000"/>
            <a:lumOff val="40000"/>
            <a:alpha val="90000"/>
          </a:schemeClr>
        </a:solidFill>
        <a:ln>
          <a:solidFill>
            <a:schemeClr val="accent6">
              <a:lumMod val="75000"/>
            </a:schemeClr>
          </a:solidFill>
        </a:ln>
      </dgm:spPr>
      <dgm:t>
        <a:bodyPr/>
        <a:lstStyle/>
        <a:p>
          <a:pPr algn="r" rtl="1"/>
          <a:r>
            <a:rPr lang="he-IL" sz="1100" b="1" dirty="0" smtClean="0"/>
            <a:t>משפרים צעד שני - טיוטה ראשונה</a:t>
          </a:r>
          <a:r>
            <a:rPr lang="en-US" sz="1100" b="1" dirty="0" smtClean="0"/>
            <a:t>;</a:t>
          </a:r>
          <a:r>
            <a:rPr lang="he-IL" sz="1100" b="1" dirty="0" smtClean="0"/>
            <a:t>  בעזרת צעד שלישי – התכנים החדשים. </a:t>
          </a:r>
          <a:endParaRPr lang="he-IL" sz="1200" b="1" dirty="0"/>
        </a:p>
      </dgm:t>
    </dgm:pt>
    <dgm:pt modelId="{87277469-EADA-4FD2-8884-F628E847FC6E}" type="parTrans" cxnId="{924FA3D0-39E0-4A5A-BEBA-C85D9B88C9FB}">
      <dgm:prSet/>
      <dgm:spPr/>
      <dgm:t>
        <a:bodyPr/>
        <a:lstStyle/>
        <a:p>
          <a:pPr algn="ctr" rtl="1"/>
          <a:endParaRPr lang="he-IL" sz="2000" b="1"/>
        </a:p>
      </dgm:t>
    </dgm:pt>
    <dgm:pt modelId="{D2CE67CA-69C9-41E4-BE65-815F9F71976F}" type="sibTrans" cxnId="{924FA3D0-39E0-4A5A-BEBA-C85D9B88C9FB}">
      <dgm:prSet/>
      <dgm:spPr/>
      <dgm:t>
        <a:bodyPr/>
        <a:lstStyle/>
        <a:p>
          <a:pPr algn="ctr" rtl="1"/>
          <a:endParaRPr lang="he-IL" sz="2000" b="1"/>
        </a:p>
      </dgm:t>
    </dgm:pt>
    <dgm:pt modelId="{C6CC3FE1-86D4-4796-913E-6FC4D0A18F98}">
      <dgm:prSet phldrT="[טקסט]" custT="1"/>
      <dgm:spPr>
        <a:solidFill>
          <a:schemeClr val="accent6">
            <a:lumMod val="60000"/>
            <a:lumOff val="40000"/>
            <a:alpha val="90000"/>
          </a:schemeClr>
        </a:solidFill>
        <a:ln>
          <a:solidFill>
            <a:schemeClr val="accent6">
              <a:lumMod val="75000"/>
            </a:schemeClr>
          </a:solidFill>
        </a:ln>
      </dgm:spPr>
      <dgm:t>
        <a:bodyPr/>
        <a:lstStyle/>
        <a:p>
          <a:pPr algn="ctr" rtl="1"/>
          <a:r>
            <a:rPr lang="he-IL" sz="1100" b="1" dirty="0" smtClean="0"/>
            <a:t>מביעים עמדה -כותבים טיוטה ראשונה.</a:t>
          </a:r>
          <a:endParaRPr lang="he-IL" sz="1100" b="1" dirty="0"/>
        </a:p>
      </dgm:t>
    </dgm:pt>
    <dgm:pt modelId="{3C36506D-F5FD-4BBB-AF7A-E0BBBFB5DA23}" type="parTrans" cxnId="{D935E045-94B3-4A41-9C36-6DCEE918220E}">
      <dgm:prSet/>
      <dgm:spPr/>
      <dgm:t>
        <a:bodyPr/>
        <a:lstStyle/>
        <a:p>
          <a:pPr rtl="1"/>
          <a:endParaRPr lang="he-IL"/>
        </a:p>
      </dgm:t>
    </dgm:pt>
    <dgm:pt modelId="{7C0F4BFB-244D-4BE5-B1BC-D7D9B4D667DB}" type="sibTrans" cxnId="{D935E045-94B3-4A41-9C36-6DCEE918220E}">
      <dgm:prSet/>
      <dgm:spPr/>
      <dgm:t>
        <a:bodyPr/>
        <a:lstStyle/>
        <a:p>
          <a:pPr rtl="1"/>
          <a:endParaRPr lang="he-IL"/>
        </a:p>
      </dgm:t>
    </dgm:pt>
    <dgm:pt modelId="{592685FC-56A6-4431-8968-E9DA42612B10}">
      <dgm:prSet phldrT="[טקסט]" custT="1"/>
      <dgm:spPr>
        <a:solidFill>
          <a:schemeClr val="accent6">
            <a:lumMod val="60000"/>
            <a:lumOff val="40000"/>
            <a:alpha val="90000"/>
          </a:schemeClr>
        </a:solidFill>
        <a:ln>
          <a:solidFill>
            <a:schemeClr val="accent6">
              <a:lumMod val="75000"/>
            </a:schemeClr>
          </a:solidFill>
        </a:ln>
      </dgm:spPr>
      <dgm:t>
        <a:bodyPr/>
        <a:lstStyle/>
        <a:p>
          <a:pPr algn="ctr" rtl="1"/>
          <a:endParaRPr lang="he-IL" sz="1100" b="1" dirty="0"/>
        </a:p>
      </dgm:t>
    </dgm:pt>
    <dgm:pt modelId="{664B9049-4A9B-45C6-9DBD-0147DD0A86A4}" type="parTrans" cxnId="{869E4632-BB1C-46AE-8779-4E41BB21D964}">
      <dgm:prSet/>
      <dgm:spPr/>
      <dgm:t>
        <a:bodyPr/>
        <a:lstStyle/>
        <a:p>
          <a:pPr rtl="1"/>
          <a:endParaRPr lang="he-IL"/>
        </a:p>
      </dgm:t>
    </dgm:pt>
    <dgm:pt modelId="{BD2A4E8E-CC0B-4B9E-A082-2D42CB39F1C1}" type="sibTrans" cxnId="{869E4632-BB1C-46AE-8779-4E41BB21D964}">
      <dgm:prSet/>
      <dgm:spPr/>
      <dgm:t>
        <a:bodyPr/>
        <a:lstStyle/>
        <a:p>
          <a:pPr rtl="1"/>
          <a:endParaRPr lang="he-IL"/>
        </a:p>
      </dgm:t>
    </dgm:pt>
    <dgm:pt modelId="{116C424E-AD07-450B-9A96-53B507CCA9F0}">
      <dgm:prSet phldrT="[טקסט]" custT="1"/>
      <dgm:spPr/>
      <dgm:t>
        <a:bodyPr/>
        <a:lstStyle/>
        <a:p>
          <a:pPr algn="ctr" rtl="1"/>
          <a:r>
            <a:rPr lang="he-IL" sz="1400" b="1" dirty="0" smtClean="0"/>
            <a:t>צעד ראשון</a:t>
          </a:r>
          <a:r>
            <a:rPr lang="en-US" sz="1400" b="1" dirty="0" smtClean="0"/>
            <a:t/>
          </a:r>
          <a:br>
            <a:rPr lang="en-US" sz="1400" b="1" dirty="0" smtClean="0"/>
          </a:br>
          <a:endParaRPr lang="he-IL" sz="1400" b="1" dirty="0"/>
        </a:p>
      </dgm:t>
    </dgm:pt>
    <dgm:pt modelId="{16C2FA6F-CE40-47E0-AF4E-32D6CE9132A2}" type="parTrans" cxnId="{A815E6EA-5146-4AFE-8465-98F594524C3C}">
      <dgm:prSet/>
      <dgm:spPr/>
      <dgm:t>
        <a:bodyPr/>
        <a:lstStyle/>
        <a:p>
          <a:pPr rtl="1"/>
          <a:endParaRPr lang="he-IL"/>
        </a:p>
      </dgm:t>
    </dgm:pt>
    <dgm:pt modelId="{1920A827-DE55-428D-8453-89FD2475B966}" type="sibTrans" cxnId="{A815E6EA-5146-4AFE-8465-98F594524C3C}">
      <dgm:prSet/>
      <dgm:spPr/>
      <dgm:t>
        <a:bodyPr/>
        <a:lstStyle/>
        <a:p>
          <a:pPr rtl="1"/>
          <a:endParaRPr lang="he-IL"/>
        </a:p>
      </dgm:t>
    </dgm:pt>
    <dgm:pt modelId="{A16A8447-680C-4A72-B1E1-E9CF5992A825}">
      <dgm:prSet custT="1"/>
      <dgm:spPr>
        <a:solidFill>
          <a:schemeClr val="accent6">
            <a:lumMod val="40000"/>
            <a:lumOff val="60000"/>
            <a:alpha val="90000"/>
          </a:schemeClr>
        </a:solidFill>
      </dgm:spPr>
      <dgm:t>
        <a:bodyPr/>
        <a:lstStyle/>
        <a:p>
          <a:pPr rtl="1"/>
          <a:r>
            <a:rPr lang="he-IL" sz="1100" b="1" dirty="0" smtClean="0"/>
            <a:t>דנים בנושא.</a:t>
          </a:r>
          <a:endParaRPr lang="he-IL" sz="1100" b="1" dirty="0"/>
        </a:p>
      </dgm:t>
    </dgm:pt>
    <dgm:pt modelId="{8551A5C6-7C4A-48EE-9C59-00413F161C89}" type="parTrans" cxnId="{BF4D44AB-C4D1-4107-9087-E2398AE6852B}">
      <dgm:prSet/>
      <dgm:spPr/>
      <dgm:t>
        <a:bodyPr/>
        <a:lstStyle/>
        <a:p>
          <a:pPr rtl="1"/>
          <a:endParaRPr lang="he-IL"/>
        </a:p>
      </dgm:t>
    </dgm:pt>
    <dgm:pt modelId="{C4CC490E-9759-4EE3-877B-4F790A7D9436}" type="sibTrans" cxnId="{BF4D44AB-C4D1-4107-9087-E2398AE6852B}">
      <dgm:prSet/>
      <dgm:spPr/>
      <dgm:t>
        <a:bodyPr/>
        <a:lstStyle/>
        <a:p>
          <a:pPr rtl="1"/>
          <a:endParaRPr lang="he-IL"/>
        </a:p>
      </dgm:t>
    </dgm:pt>
    <dgm:pt modelId="{225979BE-31B8-4FA1-8E1C-52B1D88697C9}" type="pres">
      <dgm:prSet presAssocID="{AA638201-A205-406F-8136-2E9EEF9BD6BE}" presName="linearFlow" presStyleCnt="0">
        <dgm:presLayoutVars>
          <dgm:dir val="rev"/>
          <dgm:animLvl val="lvl"/>
          <dgm:resizeHandles val="exact"/>
        </dgm:presLayoutVars>
      </dgm:prSet>
      <dgm:spPr/>
      <dgm:t>
        <a:bodyPr/>
        <a:lstStyle/>
        <a:p>
          <a:pPr rtl="1"/>
          <a:endParaRPr lang="he-IL"/>
        </a:p>
      </dgm:t>
    </dgm:pt>
    <dgm:pt modelId="{E95CF3D9-F8E5-4760-8FCF-023350765294}" type="pres">
      <dgm:prSet presAssocID="{116C424E-AD07-450B-9A96-53B507CCA9F0}" presName="composite" presStyleCnt="0"/>
      <dgm:spPr/>
    </dgm:pt>
    <dgm:pt modelId="{D724F707-25D4-47FC-8555-715D35D51F38}" type="pres">
      <dgm:prSet presAssocID="{116C424E-AD07-450B-9A96-53B507CCA9F0}" presName="parTx" presStyleLbl="node1" presStyleIdx="0" presStyleCnt="4">
        <dgm:presLayoutVars>
          <dgm:chMax val="0"/>
          <dgm:chPref val="0"/>
          <dgm:bulletEnabled val="1"/>
        </dgm:presLayoutVars>
      </dgm:prSet>
      <dgm:spPr/>
      <dgm:t>
        <a:bodyPr/>
        <a:lstStyle/>
        <a:p>
          <a:pPr rtl="1"/>
          <a:endParaRPr lang="he-IL"/>
        </a:p>
      </dgm:t>
    </dgm:pt>
    <dgm:pt modelId="{EEE8EB65-76A2-4824-8612-D3118281EA79}" type="pres">
      <dgm:prSet presAssocID="{116C424E-AD07-450B-9A96-53B507CCA9F0}" presName="parSh" presStyleLbl="node1" presStyleIdx="0" presStyleCnt="4"/>
      <dgm:spPr/>
      <dgm:t>
        <a:bodyPr/>
        <a:lstStyle/>
        <a:p>
          <a:pPr rtl="1"/>
          <a:endParaRPr lang="he-IL"/>
        </a:p>
      </dgm:t>
    </dgm:pt>
    <dgm:pt modelId="{A774EC2E-6FC7-4248-AD8B-B6D0D2765E13}" type="pres">
      <dgm:prSet presAssocID="{116C424E-AD07-450B-9A96-53B507CCA9F0}" presName="desTx" presStyleLbl="fgAcc1" presStyleIdx="0" presStyleCnt="4" custScaleX="125946">
        <dgm:presLayoutVars>
          <dgm:bulletEnabled val="1"/>
        </dgm:presLayoutVars>
      </dgm:prSet>
      <dgm:spPr/>
      <dgm:t>
        <a:bodyPr/>
        <a:lstStyle/>
        <a:p>
          <a:pPr rtl="1"/>
          <a:endParaRPr lang="he-IL"/>
        </a:p>
      </dgm:t>
    </dgm:pt>
    <dgm:pt modelId="{83641A2B-5E28-43EE-9611-04E6891533CA}" type="pres">
      <dgm:prSet presAssocID="{1920A827-DE55-428D-8453-89FD2475B966}" presName="sibTrans" presStyleLbl="sibTrans2D1" presStyleIdx="0" presStyleCnt="3"/>
      <dgm:spPr/>
      <dgm:t>
        <a:bodyPr/>
        <a:lstStyle/>
        <a:p>
          <a:pPr rtl="1"/>
          <a:endParaRPr lang="he-IL"/>
        </a:p>
      </dgm:t>
    </dgm:pt>
    <dgm:pt modelId="{0A91A9F3-E117-404C-ADA5-D9F41644C3E2}" type="pres">
      <dgm:prSet presAssocID="{1920A827-DE55-428D-8453-89FD2475B966}" presName="connTx" presStyleLbl="sibTrans2D1" presStyleIdx="0" presStyleCnt="3"/>
      <dgm:spPr/>
      <dgm:t>
        <a:bodyPr/>
        <a:lstStyle/>
        <a:p>
          <a:pPr rtl="1"/>
          <a:endParaRPr lang="he-IL"/>
        </a:p>
      </dgm:t>
    </dgm:pt>
    <dgm:pt modelId="{8AD3AB66-A6C6-41FB-A98B-57E4FB880DD0}" type="pres">
      <dgm:prSet presAssocID="{57EAE437-9273-43A3-92C9-D95AF2334E6E}" presName="composite" presStyleCnt="0"/>
      <dgm:spPr/>
    </dgm:pt>
    <dgm:pt modelId="{B9BECECD-BD77-4374-9678-606FBCD682C8}" type="pres">
      <dgm:prSet presAssocID="{57EAE437-9273-43A3-92C9-D95AF2334E6E}" presName="parTx" presStyleLbl="node1" presStyleIdx="0" presStyleCnt="4">
        <dgm:presLayoutVars>
          <dgm:chMax val="0"/>
          <dgm:chPref val="0"/>
          <dgm:bulletEnabled val="1"/>
        </dgm:presLayoutVars>
      </dgm:prSet>
      <dgm:spPr/>
      <dgm:t>
        <a:bodyPr/>
        <a:lstStyle/>
        <a:p>
          <a:pPr rtl="1"/>
          <a:endParaRPr lang="he-IL"/>
        </a:p>
      </dgm:t>
    </dgm:pt>
    <dgm:pt modelId="{8C5FE6F5-E315-4D67-850C-69F19C1AEA2C}" type="pres">
      <dgm:prSet presAssocID="{57EAE437-9273-43A3-92C9-D95AF2334E6E}" presName="parSh" presStyleLbl="node1" presStyleIdx="1" presStyleCnt="4"/>
      <dgm:spPr/>
      <dgm:t>
        <a:bodyPr/>
        <a:lstStyle/>
        <a:p>
          <a:pPr rtl="1"/>
          <a:endParaRPr lang="he-IL"/>
        </a:p>
      </dgm:t>
    </dgm:pt>
    <dgm:pt modelId="{B8274AF3-72FA-44C6-8C1E-0FFC326C913D}" type="pres">
      <dgm:prSet presAssocID="{57EAE437-9273-43A3-92C9-D95AF2334E6E}" presName="desTx" presStyleLbl="fgAcc1" presStyleIdx="1" presStyleCnt="4" custScaleX="118325" custLinFactNeighborX="3958" custLinFactNeighborY="4636">
        <dgm:presLayoutVars>
          <dgm:bulletEnabled val="1"/>
        </dgm:presLayoutVars>
      </dgm:prSet>
      <dgm:spPr/>
      <dgm:t>
        <a:bodyPr/>
        <a:lstStyle/>
        <a:p>
          <a:pPr rtl="1"/>
          <a:endParaRPr lang="he-IL"/>
        </a:p>
      </dgm:t>
    </dgm:pt>
    <dgm:pt modelId="{9EAFDAAB-FED5-415C-99AA-51E387C10684}" type="pres">
      <dgm:prSet presAssocID="{054F5726-3105-4D70-A9CD-7943708EAF75}" presName="sibTrans" presStyleLbl="sibTrans2D1" presStyleIdx="1" presStyleCnt="3"/>
      <dgm:spPr/>
      <dgm:t>
        <a:bodyPr/>
        <a:lstStyle/>
        <a:p>
          <a:pPr rtl="1"/>
          <a:endParaRPr lang="he-IL"/>
        </a:p>
      </dgm:t>
    </dgm:pt>
    <dgm:pt modelId="{E17ABCEF-0197-4F78-BF9F-B6A6654FCB2A}" type="pres">
      <dgm:prSet presAssocID="{054F5726-3105-4D70-A9CD-7943708EAF75}" presName="connTx" presStyleLbl="sibTrans2D1" presStyleIdx="1" presStyleCnt="3"/>
      <dgm:spPr/>
      <dgm:t>
        <a:bodyPr/>
        <a:lstStyle/>
        <a:p>
          <a:pPr rtl="1"/>
          <a:endParaRPr lang="he-IL"/>
        </a:p>
      </dgm:t>
    </dgm:pt>
    <dgm:pt modelId="{800C7ED9-8E22-4DA3-9BD3-003CBBA001F1}" type="pres">
      <dgm:prSet presAssocID="{02A8C350-B3A8-431A-B070-04277B1B7B35}" presName="composite" presStyleCnt="0"/>
      <dgm:spPr/>
    </dgm:pt>
    <dgm:pt modelId="{3C27D707-09A1-4E26-972C-19DE0BA4F0DC}" type="pres">
      <dgm:prSet presAssocID="{02A8C350-B3A8-431A-B070-04277B1B7B35}" presName="parTx" presStyleLbl="node1" presStyleIdx="1" presStyleCnt="4">
        <dgm:presLayoutVars>
          <dgm:chMax val="0"/>
          <dgm:chPref val="0"/>
          <dgm:bulletEnabled val="1"/>
        </dgm:presLayoutVars>
      </dgm:prSet>
      <dgm:spPr/>
      <dgm:t>
        <a:bodyPr/>
        <a:lstStyle/>
        <a:p>
          <a:pPr rtl="1"/>
          <a:endParaRPr lang="he-IL"/>
        </a:p>
      </dgm:t>
    </dgm:pt>
    <dgm:pt modelId="{BC680469-7B18-4B91-82C7-F8957D862DCD}" type="pres">
      <dgm:prSet presAssocID="{02A8C350-B3A8-431A-B070-04277B1B7B35}" presName="parSh" presStyleLbl="node1" presStyleIdx="2" presStyleCnt="4"/>
      <dgm:spPr/>
      <dgm:t>
        <a:bodyPr/>
        <a:lstStyle/>
        <a:p>
          <a:pPr rtl="1"/>
          <a:endParaRPr lang="he-IL"/>
        </a:p>
      </dgm:t>
    </dgm:pt>
    <dgm:pt modelId="{113BECB5-2E7B-43C0-8F40-8D1C2CA82F74}" type="pres">
      <dgm:prSet presAssocID="{02A8C350-B3A8-431A-B070-04277B1B7B35}" presName="desTx" presStyleLbl="fgAcc1" presStyleIdx="2" presStyleCnt="4" custScaleX="128024" custLinFactNeighborX="-430" custLinFactNeighborY="2350">
        <dgm:presLayoutVars>
          <dgm:bulletEnabled val="1"/>
        </dgm:presLayoutVars>
      </dgm:prSet>
      <dgm:spPr/>
      <dgm:t>
        <a:bodyPr/>
        <a:lstStyle/>
        <a:p>
          <a:pPr rtl="1"/>
          <a:endParaRPr lang="he-IL"/>
        </a:p>
      </dgm:t>
    </dgm:pt>
    <dgm:pt modelId="{F0BF25EB-AE25-4850-9F2B-AADFDDA44BBF}" type="pres">
      <dgm:prSet presAssocID="{7E40E458-6EA8-4FEE-9C75-C544A6317E79}" presName="sibTrans" presStyleLbl="sibTrans2D1" presStyleIdx="2" presStyleCnt="3"/>
      <dgm:spPr/>
      <dgm:t>
        <a:bodyPr/>
        <a:lstStyle/>
        <a:p>
          <a:pPr rtl="1"/>
          <a:endParaRPr lang="he-IL"/>
        </a:p>
      </dgm:t>
    </dgm:pt>
    <dgm:pt modelId="{2BFDB7ED-396A-4FF1-8501-66FFA31C5E82}" type="pres">
      <dgm:prSet presAssocID="{7E40E458-6EA8-4FEE-9C75-C544A6317E79}" presName="connTx" presStyleLbl="sibTrans2D1" presStyleIdx="2" presStyleCnt="3"/>
      <dgm:spPr/>
      <dgm:t>
        <a:bodyPr/>
        <a:lstStyle/>
        <a:p>
          <a:pPr rtl="1"/>
          <a:endParaRPr lang="he-IL"/>
        </a:p>
      </dgm:t>
    </dgm:pt>
    <dgm:pt modelId="{19A0A1E6-EBCB-4561-BD1F-04836D5916B3}" type="pres">
      <dgm:prSet presAssocID="{F2BDADA6-2AD4-4F0D-957E-83D828380732}" presName="composite" presStyleCnt="0"/>
      <dgm:spPr/>
    </dgm:pt>
    <dgm:pt modelId="{B8D0B47B-86AA-40C7-825F-CC5632E90AAE}" type="pres">
      <dgm:prSet presAssocID="{F2BDADA6-2AD4-4F0D-957E-83D828380732}" presName="parTx" presStyleLbl="node1" presStyleIdx="2" presStyleCnt="4">
        <dgm:presLayoutVars>
          <dgm:chMax val="0"/>
          <dgm:chPref val="0"/>
          <dgm:bulletEnabled val="1"/>
        </dgm:presLayoutVars>
      </dgm:prSet>
      <dgm:spPr/>
      <dgm:t>
        <a:bodyPr/>
        <a:lstStyle/>
        <a:p>
          <a:pPr rtl="1"/>
          <a:endParaRPr lang="he-IL"/>
        </a:p>
      </dgm:t>
    </dgm:pt>
    <dgm:pt modelId="{052F8742-45CB-4485-B8B1-B6B857B3AED0}" type="pres">
      <dgm:prSet presAssocID="{F2BDADA6-2AD4-4F0D-957E-83D828380732}" presName="parSh" presStyleLbl="node1" presStyleIdx="3" presStyleCnt="4"/>
      <dgm:spPr/>
      <dgm:t>
        <a:bodyPr/>
        <a:lstStyle/>
        <a:p>
          <a:pPr rtl="1"/>
          <a:endParaRPr lang="he-IL"/>
        </a:p>
      </dgm:t>
    </dgm:pt>
    <dgm:pt modelId="{23CCAA82-E013-46BF-A153-F5449C1302D6}" type="pres">
      <dgm:prSet presAssocID="{F2BDADA6-2AD4-4F0D-957E-83D828380732}" presName="desTx" presStyleLbl="fgAcc1" presStyleIdx="3" presStyleCnt="4" custScaleX="128024">
        <dgm:presLayoutVars>
          <dgm:bulletEnabled val="1"/>
        </dgm:presLayoutVars>
      </dgm:prSet>
      <dgm:spPr/>
      <dgm:t>
        <a:bodyPr/>
        <a:lstStyle/>
        <a:p>
          <a:pPr rtl="1"/>
          <a:endParaRPr lang="he-IL"/>
        </a:p>
      </dgm:t>
    </dgm:pt>
  </dgm:ptLst>
  <dgm:cxnLst>
    <dgm:cxn modelId="{206CFC32-5C78-4BDE-A797-FB410D38BC6D}" type="presOf" srcId="{1920A827-DE55-428D-8453-89FD2475B966}" destId="{83641A2B-5E28-43EE-9611-04E6891533CA}" srcOrd="0" destOrd="0" presId="urn:microsoft.com/office/officeart/2005/8/layout/process3"/>
    <dgm:cxn modelId="{0020F55D-9556-4C3A-BDDC-BC56FDC08E22}" type="presOf" srcId="{0EF062C9-43BC-4FA9-9FB2-F039E596C972}" destId="{113BECB5-2E7B-43C0-8F40-8D1C2CA82F74}" srcOrd="0" destOrd="0" presId="urn:microsoft.com/office/officeart/2005/8/layout/process3"/>
    <dgm:cxn modelId="{E05ACAD2-9A80-4A6F-8C98-EDF902161C2E}" type="presOf" srcId="{57EAE437-9273-43A3-92C9-D95AF2334E6E}" destId="{8C5FE6F5-E315-4D67-850C-69F19C1AEA2C}" srcOrd="1" destOrd="0" presId="urn:microsoft.com/office/officeart/2005/8/layout/process3"/>
    <dgm:cxn modelId="{F8CCD9AE-DD17-4421-9662-66EF68E70742}" srcId="{AA638201-A205-406F-8136-2E9EEF9BD6BE}" destId="{57EAE437-9273-43A3-92C9-D95AF2334E6E}" srcOrd="1" destOrd="0" parTransId="{40369895-4577-4904-A5EA-2D7465D1789B}" sibTransId="{054F5726-3105-4D70-A9CD-7943708EAF75}"/>
    <dgm:cxn modelId="{92B17215-D59F-4218-9B34-39D390109CBA}" type="presOf" srcId="{02A8C350-B3A8-431A-B070-04277B1B7B35}" destId="{BC680469-7B18-4B91-82C7-F8957D862DCD}" srcOrd="1" destOrd="0" presId="urn:microsoft.com/office/officeart/2005/8/layout/process3"/>
    <dgm:cxn modelId="{00F29D7F-A2B1-4CE3-8917-A2714CDDDC93}" type="presOf" srcId="{F2BDADA6-2AD4-4F0D-957E-83D828380732}" destId="{B8D0B47B-86AA-40C7-825F-CC5632E90AAE}" srcOrd="0" destOrd="0" presId="urn:microsoft.com/office/officeart/2005/8/layout/process3"/>
    <dgm:cxn modelId="{31A184A7-8279-4A25-BFED-CA4F3E20EB0D}" srcId="{02A8C350-B3A8-431A-B070-04277B1B7B35}" destId="{0EF062C9-43BC-4FA9-9FB2-F039E596C972}" srcOrd="0" destOrd="0" parTransId="{CCD89C71-DC91-401E-8C7E-8838AE821945}" sibTransId="{FCEAC283-51F4-4604-A3F7-27E077259BDB}"/>
    <dgm:cxn modelId="{D935E045-94B3-4A41-9C36-6DCEE918220E}" srcId="{57EAE437-9273-43A3-92C9-D95AF2334E6E}" destId="{C6CC3FE1-86D4-4796-913E-6FC4D0A18F98}" srcOrd="0" destOrd="0" parTransId="{3C36506D-F5FD-4BBB-AF7A-E0BBBFB5DA23}" sibTransId="{7C0F4BFB-244D-4BE5-B1BC-D7D9B4D667DB}"/>
    <dgm:cxn modelId="{65A63143-12DD-41AB-AD26-55CDA6804F77}" srcId="{AA638201-A205-406F-8136-2E9EEF9BD6BE}" destId="{F2BDADA6-2AD4-4F0D-957E-83D828380732}" srcOrd="3" destOrd="0" parTransId="{83F400EA-9333-4978-939D-80E5AF3CB7E3}" sibTransId="{80F506D7-C26D-473D-905C-0C651735FBA6}"/>
    <dgm:cxn modelId="{F9F0B000-9AF6-4C4A-ACD5-07E5234DAA25}" type="presOf" srcId="{02A8C350-B3A8-431A-B070-04277B1B7B35}" destId="{3C27D707-09A1-4E26-972C-19DE0BA4F0DC}" srcOrd="0" destOrd="0" presId="urn:microsoft.com/office/officeart/2005/8/layout/process3"/>
    <dgm:cxn modelId="{869E4632-BB1C-46AE-8779-4E41BB21D964}" srcId="{57EAE437-9273-43A3-92C9-D95AF2334E6E}" destId="{592685FC-56A6-4431-8968-E9DA42612B10}" srcOrd="1" destOrd="0" parTransId="{664B9049-4A9B-45C6-9DBD-0147DD0A86A4}" sibTransId="{BD2A4E8E-CC0B-4B9E-A082-2D42CB39F1C1}"/>
    <dgm:cxn modelId="{C519366E-BC0C-46DC-8950-E5EEA2B53819}" type="presOf" srcId="{116C424E-AD07-450B-9A96-53B507CCA9F0}" destId="{D724F707-25D4-47FC-8555-715D35D51F38}" srcOrd="0" destOrd="0" presId="urn:microsoft.com/office/officeart/2005/8/layout/process3"/>
    <dgm:cxn modelId="{924FA3D0-39E0-4A5A-BEBA-C85D9B88C9FB}" srcId="{F2BDADA6-2AD4-4F0D-957E-83D828380732}" destId="{3611B5FA-123A-4474-863A-77695C945507}" srcOrd="0" destOrd="0" parTransId="{87277469-EADA-4FD2-8884-F628E847FC6E}" sibTransId="{D2CE67CA-69C9-41E4-BE65-815F9F71976F}"/>
    <dgm:cxn modelId="{3BDC5A5B-9B90-4759-87C8-D194A9326608}" type="presOf" srcId="{7E40E458-6EA8-4FEE-9C75-C544A6317E79}" destId="{F0BF25EB-AE25-4850-9F2B-AADFDDA44BBF}" srcOrd="0" destOrd="0" presId="urn:microsoft.com/office/officeart/2005/8/layout/process3"/>
    <dgm:cxn modelId="{A5F1C54F-93C7-44C8-AAEB-E8D69CA43AC4}" type="presOf" srcId="{C6CC3FE1-86D4-4796-913E-6FC4D0A18F98}" destId="{B8274AF3-72FA-44C6-8C1E-0FFC326C913D}" srcOrd="0" destOrd="0" presId="urn:microsoft.com/office/officeart/2005/8/layout/process3"/>
    <dgm:cxn modelId="{0D51E198-611E-4BE5-8013-044FB590D5E4}" type="presOf" srcId="{1920A827-DE55-428D-8453-89FD2475B966}" destId="{0A91A9F3-E117-404C-ADA5-D9F41644C3E2}" srcOrd="1" destOrd="0" presId="urn:microsoft.com/office/officeart/2005/8/layout/process3"/>
    <dgm:cxn modelId="{DCEF7800-CD7A-41CD-A2E6-7340F3A763D4}" type="presOf" srcId="{7E40E458-6EA8-4FEE-9C75-C544A6317E79}" destId="{2BFDB7ED-396A-4FF1-8501-66FFA31C5E82}" srcOrd="1" destOrd="0" presId="urn:microsoft.com/office/officeart/2005/8/layout/process3"/>
    <dgm:cxn modelId="{068DDE5B-B2BA-4E63-9215-DA9484EA337A}" type="presOf" srcId="{57EAE437-9273-43A3-92C9-D95AF2334E6E}" destId="{B9BECECD-BD77-4374-9678-606FBCD682C8}" srcOrd="0" destOrd="0" presId="urn:microsoft.com/office/officeart/2005/8/layout/process3"/>
    <dgm:cxn modelId="{D00DFD89-A774-4D35-A5C7-90DCBCDF5EDE}" srcId="{AA638201-A205-406F-8136-2E9EEF9BD6BE}" destId="{02A8C350-B3A8-431A-B070-04277B1B7B35}" srcOrd="2" destOrd="0" parTransId="{6D655229-D0BE-4877-B498-1F2120BBA705}" sibTransId="{7E40E458-6EA8-4FEE-9C75-C544A6317E79}"/>
    <dgm:cxn modelId="{588FDD3E-A799-4BDB-8415-98A3E58C2126}" type="presOf" srcId="{F2BDADA6-2AD4-4F0D-957E-83D828380732}" destId="{052F8742-45CB-4485-B8B1-B6B857B3AED0}" srcOrd="1" destOrd="0" presId="urn:microsoft.com/office/officeart/2005/8/layout/process3"/>
    <dgm:cxn modelId="{A29D8F06-610E-4E45-8D6F-F4F998D95174}" type="presOf" srcId="{AA638201-A205-406F-8136-2E9EEF9BD6BE}" destId="{225979BE-31B8-4FA1-8E1C-52B1D88697C9}" srcOrd="0" destOrd="0" presId="urn:microsoft.com/office/officeart/2005/8/layout/process3"/>
    <dgm:cxn modelId="{A815E6EA-5146-4AFE-8465-98F594524C3C}" srcId="{AA638201-A205-406F-8136-2E9EEF9BD6BE}" destId="{116C424E-AD07-450B-9A96-53B507CCA9F0}" srcOrd="0" destOrd="0" parTransId="{16C2FA6F-CE40-47E0-AF4E-32D6CE9132A2}" sibTransId="{1920A827-DE55-428D-8453-89FD2475B966}"/>
    <dgm:cxn modelId="{766D1EFF-4BA0-4F49-9AFA-C79F52B25DB7}" type="presOf" srcId="{116C424E-AD07-450B-9A96-53B507CCA9F0}" destId="{EEE8EB65-76A2-4824-8612-D3118281EA79}" srcOrd="1" destOrd="0" presId="urn:microsoft.com/office/officeart/2005/8/layout/process3"/>
    <dgm:cxn modelId="{BF4D44AB-C4D1-4107-9087-E2398AE6852B}" srcId="{116C424E-AD07-450B-9A96-53B507CCA9F0}" destId="{A16A8447-680C-4A72-B1E1-E9CF5992A825}" srcOrd="0" destOrd="0" parTransId="{8551A5C6-7C4A-48EE-9C59-00413F161C89}" sibTransId="{C4CC490E-9759-4EE3-877B-4F790A7D9436}"/>
    <dgm:cxn modelId="{01B8FA86-34EE-4C9E-95A6-8AFA1620703E}" type="presOf" srcId="{592685FC-56A6-4431-8968-E9DA42612B10}" destId="{B8274AF3-72FA-44C6-8C1E-0FFC326C913D}" srcOrd="0" destOrd="1" presId="urn:microsoft.com/office/officeart/2005/8/layout/process3"/>
    <dgm:cxn modelId="{DBE1A37D-8636-43A3-91C1-DAADD1442B08}" type="presOf" srcId="{A16A8447-680C-4A72-B1E1-E9CF5992A825}" destId="{A774EC2E-6FC7-4248-AD8B-B6D0D2765E13}" srcOrd="0" destOrd="0" presId="urn:microsoft.com/office/officeart/2005/8/layout/process3"/>
    <dgm:cxn modelId="{35862BCE-20CE-462A-82ED-2029FDE9631E}" type="presOf" srcId="{054F5726-3105-4D70-A9CD-7943708EAF75}" destId="{E17ABCEF-0197-4F78-BF9F-B6A6654FCB2A}" srcOrd="1" destOrd="0" presId="urn:microsoft.com/office/officeart/2005/8/layout/process3"/>
    <dgm:cxn modelId="{D89B8519-BA6C-4362-B42D-BFF222E9168A}" type="presOf" srcId="{054F5726-3105-4D70-A9CD-7943708EAF75}" destId="{9EAFDAAB-FED5-415C-99AA-51E387C10684}" srcOrd="0" destOrd="0" presId="urn:microsoft.com/office/officeart/2005/8/layout/process3"/>
    <dgm:cxn modelId="{CDC4DF98-0841-4447-837B-A235D9B50C0C}" type="presOf" srcId="{3611B5FA-123A-4474-863A-77695C945507}" destId="{23CCAA82-E013-46BF-A153-F5449C1302D6}" srcOrd="0" destOrd="0" presId="urn:microsoft.com/office/officeart/2005/8/layout/process3"/>
    <dgm:cxn modelId="{B505A189-9C86-4674-8496-9B29D7421898}" type="presParOf" srcId="{225979BE-31B8-4FA1-8E1C-52B1D88697C9}" destId="{E95CF3D9-F8E5-4760-8FCF-023350765294}" srcOrd="0" destOrd="0" presId="urn:microsoft.com/office/officeart/2005/8/layout/process3"/>
    <dgm:cxn modelId="{0BD509DC-2D45-4322-A314-DB55394B4C0F}" type="presParOf" srcId="{E95CF3D9-F8E5-4760-8FCF-023350765294}" destId="{D724F707-25D4-47FC-8555-715D35D51F38}" srcOrd="0" destOrd="0" presId="urn:microsoft.com/office/officeart/2005/8/layout/process3"/>
    <dgm:cxn modelId="{995447D9-16BB-4E6B-B771-834FC6827DA4}" type="presParOf" srcId="{E95CF3D9-F8E5-4760-8FCF-023350765294}" destId="{EEE8EB65-76A2-4824-8612-D3118281EA79}" srcOrd="1" destOrd="0" presId="urn:microsoft.com/office/officeart/2005/8/layout/process3"/>
    <dgm:cxn modelId="{40421E15-FE6F-47E6-AF57-A4895C691851}" type="presParOf" srcId="{E95CF3D9-F8E5-4760-8FCF-023350765294}" destId="{A774EC2E-6FC7-4248-AD8B-B6D0D2765E13}" srcOrd="2" destOrd="0" presId="urn:microsoft.com/office/officeart/2005/8/layout/process3"/>
    <dgm:cxn modelId="{F78A22A3-F6F1-4F7B-A97D-154241D76310}" type="presParOf" srcId="{225979BE-31B8-4FA1-8E1C-52B1D88697C9}" destId="{83641A2B-5E28-43EE-9611-04E6891533CA}" srcOrd="1" destOrd="0" presId="urn:microsoft.com/office/officeart/2005/8/layout/process3"/>
    <dgm:cxn modelId="{96553094-86EE-4707-8E3E-65A9B89DF451}" type="presParOf" srcId="{83641A2B-5E28-43EE-9611-04E6891533CA}" destId="{0A91A9F3-E117-404C-ADA5-D9F41644C3E2}" srcOrd="0" destOrd="0" presId="urn:microsoft.com/office/officeart/2005/8/layout/process3"/>
    <dgm:cxn modelId="{80CC405D-35AB-49E8-B196-49626E067D05}" type="presParOf" srcId="{225979BE-31B8-4FA1-8E1C-52B1D88697C9}" destId="{8AD3AB66-A6C6-41FB-A98B-57E4FB880DD0}" srcOrd="2" destOrd="0" presId="urn:microsoft.com/office/officeart/2005/8/layout/process3"/>
    <dgm:cxn modelId="{6B540985-4780-40E2-9046-3580F7EF3CE1}" type="presParOf" srcId="{8AD3AB66-A6C6-41FB-A98B-57E4FB880DD0}" destId="{B9BECECD-BD77-4374-9678-606FBCD682C8}" srcOrd="0" destOrd="0" presId="urn:microsoft.com/office/officeart/2005/8/layout/process3"/>
    <dgm:cxn modelId="{15DAF985-4FE0-4BBB-886C-413067572E00}" type="presParOf" srcId="{8AD3AB66-A6C6-41FB-A98B-57E4FB880DD0}" destId="{8C5FE6F5-E315-4D67-850C-69F19C1AEA2C}" srcOrd="1" destOrd="0" presId="urn:microsoft.com/office/officeart/2005/8/layout/process3"/>
    <dgm:cxn modelId="{68AD3C66-387D-4D9A-8B4F-F6BCCD5A79DC}" type="presParOf" srcId="{8AD3AB66-A6C6-41FB-A98B-57E4FB880DD0}" destId="{B8274AF3-72FA-44C6-8C1E-0FFC326C913D}" srcOrd="2" destOrd="0" presId="urn:microsoft.com/office/officeart/2005/8/layout/process3"/>
    <dgm:cxn modelId="{DF70B620-E060-4D42-BA29-FEFD10FA7430}" type="presParOf" srcId="{225979BE-31B8-4FA1-8E1C-52B1D88697C9}" destId="{9EAFDAAB-FED5-415C-99AA-51E387C10684}" srcOrd="3" destOrd="0" presId="urn:microsoft.com/office/officeart/2005/8/layout/process3"/>
    <dgm:cxn modelId="{32942AE5-6746-4D7B-9ECE-B43F0536E20F}" type="presParOf" srcId="{9EAFDAAB-FED5-415C-99AA-51E387C10684}" destId="{E17ABCEF-0197-4F78-BF9F-B6A6654FCB2A}" srcOrd="0" destOrd="0" presId="urn:microsoft.com/office/officeart/2005/8/layout/process3"/>
    <dgm:cxn modelId="{CEB487A6-26DA-4456-BDBE-64A39A11B20C}" type="presParOf" srcId="{225979BE-31B8-4FA1-8E1C-52B1D88697C9}" destId="{800C7ED9-8E22-4DA3-9BD3-003CBBA001F1}" srcOrd="4" destOrd="0" presId="urn:microsoft.com/office/officeart/2005/8/layout/process3"/>
    <dgm:cxn modelId="{F806973C-A183-4CD7-B69C-C5C0A71733B3}" type="presParOf" srcId="{800C7ED9-8E22-4DA3-9BD3-003CBBA001F1}" destId="{3C27D707-09A1-4E26-972C-19DE0BA4F0DC}" srcOrd="0" destOrd="0" presId="urn:microsoft.com/office/officeart/2005/8/layout/process3"/>
    <dgm:cxn modelId="{F5B5136D-00C7-4396-9F5E-F3990CC0FF28}" type="presParOf" srcId="{800C7ED9-8E22-4DA3-9BD3-003CBBA001F1}" destId="{BC680469-7B18-4B91-82C7-F8957D862DCD}" srcOrd="1" destOrd="0" presId="urn:microsoft.com/office/officeart/2005/8/layout/process3"/>
    <dgm:cxn modelId="{D4518694-CCE1-4C09-932D-6608EBAD627A}" type="presParOf" srcId="{800C7ED9-8E22-4DA3-9BD3-003CBBA001F1}" destId="{113BECB5-2E7B-43C0-8F40-8D1C2CA82F74}" srcOrd="2" destOrd="0" presId="urn:microsoft.com/office/officeart/2005/8/layout/process3"/>
    <dgm:cxn modelId="{04D1E0DB-91E5-40DF-BD4E-A1A765670DDB}" type="presParOf" srcId="{225979BE-31B8-4FA1-8E1C-52B1D88697C9}" destId="{F0BF25EB-AE25-4850-9F2B-AADFDDA44BBF}" srcOrd="5" destOrd="0" presId="urn:microsoft.com/office/officeart/2005/8/layout/process3"/>
    <dgm:cxn modelId="{332BA7F5-575E-4B1E-BE1E-3604A78D7BC2}" type="presParOf" srcId="{F0BF25EB-AE25-4850-9F2B-AADFDDA44BBF}" destId="{2BFDB7ED-396A-4FF1-8501-66FFA31C5E82}" srcOrd="0" destOrd="0" presId="urn:microsoft.com/office/officeart/2005/8/layout/process3"/>
    <dgm:cxn modelId="{E8B599A9-1957-4480-892B-0DC05FED272A}" type="presParOf" srcId="{225979BE-31B8-4FA1-8E1C-52B1D88697C9}" destId="{19A0A1E6-EBCB-4561-BD1F-04836D5916B3}" srcOrd="6" destOrd="0" presId="urn:microsoft.com/office/officeart/2005/8/layout/process3"/>
    <dgm:cxn modelId="{8A191429-6758-4576-A4F1-2758DD5C5BE6}" type="presParOf" srcId="{19A0A1E6-EBCB-4561-BD1F-04836D5916B3}" destId="{B8D0B47B-86AA-40C7-825F-CC5632E90AAE}" srcOrd="0" destOrd="0" presId="urn:microsoft.com/office/officeart/2005/8/layout/process3"/>
    <dgm:cxn modelId="{82BAC765-209B-4F3F-8EA4-96C19C1C0BAE}" type="presParOf" srcId="{19A0A1E6-EBCB-4561-BD1F-04836D5916B3}" destId="{052F8742-45CB-4485-B8B1-B6B857B3AED0}" srcOrd="1" destOrd="0" presId="urn:microsoft.com/office/officeart/2005/8/layout/process3"/>
    <dgm:cxn modelId="{C53830F5-384A-4BDD-8AF0-132F22E7B757}" type="presParOf" srcId="{19A0A1E6-EBCB-4561-BD1F-04836D5916B3}" destId="{23CCAA82-E013-46BF-A153-F5449C1302D6}"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557E8A82-79DB-47DA-9642-711AFC828607}"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pPr rtl="1"/>
          <a:endParaRPr lang="he-IL"/>
        </a:p>
      </dgm:t>
    </dgm:pt>
    <dgm:pt modelId="{29F87891-7807-489A-B4C6-A19378F6A95A}">
      <dgm:prSet phldrT="[טקסט]" custT="1"/>
      <dgm:spPr/>
      <dgm:t>
        <a:bodyPr/>
        <a:lstStyle/>
        <a:p>
          <a:pPr algn="r" rtl="1"/>
          <a:r>
            <a:rPr lang="he-IL" sz="1400" b="1" dirty="0" smtClean="0"/>
            <a:t>האם הממשלה </a:t>
          </a:r>
          <a:r>
            <a:rPr lang="he-IL" sz="1400" b="1" dirty="0"/>
            <a:t>צריכה להניח </a:t>
          </a:r>
          <a:endParaRPr lang="he-IL" sz="1400" b="1" dirty="0" smtClean="0"/>
        </a:p>
        <a:p>
          <a:pPr algn="r" rtl="1"/>
          <a:r>
            <a:rPr lang="he-IL" sz="1400" b="1" dirty="0" smtClean="0"/>
            <a:t>לשוק </a:t>
          </a:r>
          <a:r>
            <a:rPr lang="he-IL" sz="1400" b="1" dirty="0"/>
            <a:t>להתנהל באופן </a:t>
          </a:r>
          <a:r>
            <a:rPr lang="he-IL" sz="1400" b="1" dirty="0" smtClean="0"/>
            <a:t>חופשי?</a:t>
          </a:r>
          <a:endParaRPr lang="he-IL" sz="1400" b="1" dirty="0"/>
        </a:p>
      </dgm:t>
    </dgm:pt>
    <dgm:pt modelId="{068CE10F-01F5-4030-AAD1-8C186A7378D8}" type="parTrans" cxnId="{8CAAB96F-A26D-4242-BB48-DA33CB9C3C8D}">
      <dgm:prSet/>
      <dgm:spPr/>
      <dgm:t>
        <a:bodyPr/>
        <a:lstStyle/>
        <a:p>
          <a:pPr rtl="1"/>
          <a:endParaRPr lang="he-IL"/>
        </a:p>
      </dgm:t>
    </dgm:pt>
    <dgm:pt modelId="{EBB22779-C2E4-4575-8E1F-F681D2386293}" type="sibTrans" cxnId="{8CAAB96F-A26D-4242-BB48-DA33CB9C3C8D}">
      <dgm:prSet/>
      <dgm:spPr/>
      <dgm:t>
        <a:bodyPr/>
        <a:lstStyle/>
        <a:p>
          <a:pPr rtl="1"/>
          <a:endParaRPr lang="he-IL"/>
        </a:p>
      </dgm:t>
    </dgm:pt>
    <dgm:pt modelId="{19DDEC13-E1F6-4B3C-BC9C-9D9B3D788729}">
      <dgm:prSet phldrT="[טקסט]" custT="1"/>
      <dgm:spPr/>
      <dgm:t>
        <a:bodyPr/>
        <a:lstStyle/>
        <a:p>
          <a:pPr rtl="1"/>
          <a:r>
            <a:rPr lang="he-IL" sz="1400" b="1" dirty="0" smtClean="0"/>
            <a:t>האם הממשלה </a:t>
          </a:r>
          <a:r>
            <a:rPr lang="he-IL" sz="1400" b="1" dirty="0"/>
            <a:t>צריכה לעודד </a:t>
          </a:r>
          <a:endParaRPr lang="he-IL" sz="1400" b="1" dirty="0" smtClean="0"/>
        </a:p>
        <a:p>
          <a:pPr rtl="1"/>
          <a:r>
            <a:rPr lang="he-IL" sz="1400" b="1" dirty="0" smtClean="0"/>
            <a:t>רכישת מוצרים מתוצרת כחול–לבן?</a:t>
          </a:r>
          <a:endParaRPr lang="he-IL" sz="1400" b="1" dirty="0"/>
        </a:p>
      </dgm:t>
    </dgm:pt>
    <dgm:pt modelId="{E987C0CF-71F0-4972-BE42-535AEC76D4CA}" type="parTrans" cxnId="{B2CA9E31-55B9-498A-A364-2B617BC9F90F}">
      <dgm:prSet/>
      <dgm:spPr/>
      <dgm:t>
        <a:bodyPr/>
        <a:lstStyle/>
        <a:p>
          <a:pPr rtl="1"/>
          <a:endParaRPr lang="he-IL"/>
        </a:p>
      </dgm:t>
    </dgm:pt>
    <dgm:pt modelId="{9AC761E9-31FB-4688-9542-26476C2D8307}" type="sibTrans" cxnId="{B2CA9E31-55B9-498A-A364-2B617BC9F90F}">
      <dgm:prSet/>
      <dgm:spPr/>
      <dgm:t>
        <a:bodyPr/>
        <a:lstStyle/>
        <a:p>
          <a:pPr rtl="1"/>
          <a:endParaRPr lang="he-IL"/>
        </a:p>
      </dgm:t>
    </dgm:pt>
    <dgm:pt modelId="{F37F8ABE-1ED2-4734-9A51-A18D6383A868}">
      <dgm:prSet/>
      <dgm:spPr/>
      <dgm:t>
        <a:bodyPr/>
        <a:lstStyle/>
        <a:p>
          <a:pPr rtl="1"/>
          <a:endParaRPr lang="he-IL"/>
        </a:p>
      </dgm:t>
    </dgm:pt>
    <dgm:pt modelId="{9E9C99D6-80F2-4731-9046-BE1F3930590D}" type="parTrans" cxnId="{3EC50669-DBC1-411A-8531-6626DE3C830B}">
      <dgm:prSet/>
      <dgm:spPr/>
      <dgm:t>
        <a:bodyPr/>
        <a:lstStyle/>
        <a:p>
          <a:pPr rtl="1"/>
          <a:endParaRPr lang="he-IL"/>
        </a:p>
      </dgm:t>
    </dgm:pt>
    <dgm:pt modelId="{CF60C39C-5415-41AA-BCC8-2ED4F5C240D2}" type="sibTrans" cxnId="{3EC50669-DBC1-411A-8531-6626DE3C830B}">
      <dgm:prSet/>
      <dgm:spPr/>
      <dgm:t>
        <a:bodyPr/>
        <a:lstStyle/>
        <a:p>
          <a:pPr rtl="1"/>
          <a:endParaRPr lang="he-IL"/>
        </a:p>
      </dgm:t>
    </dgm:pt>
    <dgm:pt modelId="{FBF761FE-4147-453F-A0C1-15287F1E1441}">
      <dgm:prSet/>
      <dgm:spPr/>
      <dgm:t>
        <a:bodyPr/>
        <a:lstStyle/>
        <a:p>
          <a:pPr rtl="1"/>
          <a:endParaRPr lang="he-IL"/>
        </a:p>
      </dgm:t>
    </dgm:pt>
    <dgm:pt modelId="{4F01AF79-FF29-4B80-B0C1-A72840B86AF4}" type="parTrans" cxnId="{5D08081D-5A74-4E43-A512-532D33DA2AA0}">
      <dgm:prSet/>
      <dgm:spPr/>
      <dgm:t>
        <a:bodyPr/>
        <a:lstStyle/>
        <a:p>
          <a:pPr rtl="1"/>
          <a:endParaRPr lang="he-IL"/>
        </a:p>
      </dgm:t>
    </dgm:pt>
    <dgm:pt modelId="{3121556C-15DD-4B98-9A85-99597D730509}" type="sibTrans" cxnId="{5D08081D-5A74-4E43-A512-532D33DA2AA0}">
      <dgm:prSet/>
      <dgm:spPr/>
      <dgm:t>
        <a:bodyPr/>
        <a:lstStyle/>
        <a:p>
          <a:pPr rtl="1"/>
          <a:endParaRPr lang="he-IL"/>
        </a:p>
      </dgm:t>
    </dgm:pt>
    <dgm:pt modelId="{1B9E24EE-15F7-4408-A717-D2144329F6F7}" type="pres">
      <dgm:prSet presAssocID="{557E8A82-79DB-47DA-9642-711AFC828607}" presName="compositeShape" presStyleCnt="0">
        <dgm:presLayoutVars>
          <dgm:chMax val="2"/>
          <dgm:dir/>
          <dgm:resizeHandles val="exact"/>
        </dgm:presLayoutVars>
      </dgm:prSet>
      <dgm:spPr/>
      <dgm:t>
        <a:bodyPr/>
        <a:lstStyle/>
        <a:p>
          <a:pPr rtl="1"/>
          <a:endParaRPr lang="he-IL"/>
        </a:p>
      </dgm:t>
    </dgm:pt>
    <dgm:pt modelId="{3C747C5A-98D7-4454-B6F4-FCFB8639352A}" type="pres">
      <dgm:prSet presAssocID="{557E8A82-79DB-47DA-9642-711AFC828607}" presName="ribbon" presStyleLbl="node1" presStyleIdx="0" presStyleCnt="1" custScaleX="159991" custLinFactNeighborX="23" custLinFactNeighborY="5264"/>
      <dgm:spPr>
        <a:solidFill>
          <a:schemeClr val="accent6">
            <a:lumMod val="75000"/>
          </a:schemeClr>
        </a:solidFill>
        <a:ln w="57150">
          <a:solidFill>
            <a:schemeClr val="bg1"/>
          </a:solidFill>
        </a:ln>
      </dgm:spPr>
      <dgm:t>
        <a:bodyPr/>
        <a:lstStyle/>
        <a:p>
          <a:pPr rtl="1"/>
          <a:endParaRPr lang="he-IL"/>
        </a:p>
      </dgm:t>
    </dgm:pt>
    <dgm:pt modelId="{57AF0C71-6269-4055-A877-CECAD7C85097}" type="pres">
      <dgm:prSet presAssocID="{557E8A82-79DB-47DA-9642-711AFC828607}" presName="leftArrowText" presStyleLbl="node1" presStyleIdx="0" presStyleCnt="1" custScaleX="177432" custLinFactNeighborX="-50326">
        <dgm:presLayoutVars>
          <dgm:chMax val="0"/>
          <dgm:bulletEnabled val="1"/>
        </dgm:presLayoutVars>
      </dgm:prSet>
      <dgm:spPr/>
      <dgm:t>
        <a:bodyPr/>
        <a:lstStyle/>
        <a:p>
          <a:pPr rtl="1"/>
          <a:endParaRPr lang="he-IL"/>
        </a:p>
      </dgm:t>
    </dgm:pt>
    <dgm:pt modelId="{25F7E820-668B-4056-B973-8B8C6096DA94}" type="pres">
      <dgm:prSet presAssocID="{557E8A82-79DB-47DA-9642-711AFC828607}" presName="rightArrowText" presStyleLbl="node1" presStyleIdx="0" presStyleCnt="1" custScaleX="151198" custLinFactNeighborX="47181" custLinFactNeighborY="2118">
        <dgm:presLayoutVars>
          <dgm:chMax val="0"/>
          <dgm:bulletEnabled val="1"/>
        </dgm:presLayoutVars>
      </dgm:prSet>
      <dgm:spPr/>
      <dgm:t>
        <a:bodyPr/>
        <a:lstStyle/>
        <a:p>
          <a:pPr rtl="1"/>
          <a:endParaRPr lang="he-IL"/>
        </a:p>
      </dgm:t>
    </dgm:pt>
  </dgm:ptLst>
  <dgm:cxnLst>
    <dgm:cxn modelId="{8CAAB96F-A26D-4242-BB48-DA33CB9C3C8D}" srcId="{557E8A82-79DB-47DA-9642-711AFC828607}" destId="{29F87891-7807-489A-B4C6-A19378F6A95A}" srcOrd="0" destOrd="0" parTransId="{068CE10F-01F5-4030-AAD1-8C186A7378D8}" sibTransId="{EBB22779-C2E4-4575-8E1F-F681D2386293}"/>
    <dgm:cxn modelId="{1E188500-79F1-458F-8DC5-19D3C9EEE219}" type="presOf" srcId="{29F87891-7807-489A-B4C6-A19378F6A95A}" destId="{57AF0C71-6269-4055-A877-CECAD7C85097}" srcOrd="0" destOrd="0" presId="urn:microsoft.com/office/officeart/2005/8/layout/arrow6"/>
    <dgm:cxn modelId="{F20CB66A-DA94-42DD-A7EB-2C1A9C6763F9}" type="presOf" srcId="{19DDEC13-E1F6-4B3C-BC9C-9D9B3D788729}" destId="{25F7E820-668B-4056-B973-8B8C6096DA94}" srcOrd="0" destOrd="0" presId="urn:microsoft.com/office/officeart/2005/8/layout/arrow6"/>
    <dgm:cxn modelId="{5D08081D-5A74-4E43-A512-532D33DA2AA0}" srcId="{557E8A82-79DB-47DA-9642-711AFC828607}" destId="{FBF761FE-4147-453F-A0C1-15287F1E1441}" srcOrd="3" destOrd="0" parTransId="{4F01AF79-FF29-4B80-B0C1-A72840B86AF4}" sibTransId="{3121556C-15DD-4B98-9A85-99597D730509}"/>
    <dgm:cxn modelId="{B2CA9E31-55B9-498A-A364-2B617BC9F90F}" srcId="{557E8A82-79DB-47DA-9642-711AFC828607}" destId="{19DDEC13-E1F6-4B3C-BC9C-9D9B3D788729}" srcOrd="1" destOrd="0" parTransId="{E987C0CF-71F0-4972-BE42-535AEC76D4CA}" sibTransId="{9AC761E9-31FB-4688-9542-26476C2D8307}"/>
    <dgm:cxn modelId="{3EC50669-DBC1-411A-8531-6626DE3C830B}" srcId="{557E8A82-79DB-47DA-9642-711AFC828607}" destId="{F37F8ABE-1ED2-4734-9A51-A18D6383A868}" srcOrd="2" destOrd="0" parTransId="{9E9C99D6-80F2-4731-9046-BE1F3930590D}" sibTransId="{CF60C39C-5415-41AA-BCC8-2ED4F5C240D2}"/>
    <dgm:cxn modelId="{FABE30C6-A3AC-40A0-8C1C-F1ACF204EFF9}" type="presOf" srcId="{557E8A82-79DB-47DA-9642-711AFC828607}" destId="{1B9E24EE-15F7-4408-A717-D2144329F6F7}" srcOrd="0" destOrd="0" presId="urn:microsoft.com/office/officeart/2005/8/layout/arrow6"/>
    <dgm:cxn modelId="{1E9BFDF1-96F7-4D0F-9804-6F473917A942}" type="presParOf" srcId="{1B9E24EE-15F7-4408-A717-D2144329F6F7}" destId="{3C747C5A-98D7-4454-B6F4-FCFB8639352A}" srcOrd="0" destOrd="0" presId="urn:microsoft.com/office/officeart/2005/8/layout/arrow6"/>
    <dgm:cxn modelId="{F1212833-BCED-464A-9DFD-09D0B08AE7B1}" type="presParOf" srcId="{1B9E24EE-15F7-4408-A717-D2144329F6F7}" destId="{57AF0C71-6269-4055-A877-CECAD7C85097}" srcOrd="1" destOrd="0" presId="urn:microsoft.com/office/officeart/2005/8/layout/arrow6"/>
    <dgm:cxn modelId="{A9F1D12A-93B9-4C72-B532-989304864AEA}" type="presParOf" srcId="{1B9E24EE-15F7-4408-A717-D2144329F6F7}" destId="{25F7E820-668B-4056-B973-8B8C6096DA94}" srcOrd="2" destOrd="0" presId="urn:microsoft.com/office/officeart/2005/8/layout/arrow6"/>
  </dgm:cxnLst>
  <dgm:bg/>
  <dgm:whole>
    <a:ln w="57150">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7E8A82-79DB-47DA-9642-711AFC828607}"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pPr rtl="1"/>
          <a:endParaRPr lang="he-IL"/>
        </a:p>
      </dgm:t>
    </dgm:pt>
    <dgm:pt modelId="{29F87891-7807-489A-B4C6-A19378F6A95A}">
      <dgm:prSet phldrT="[טקסט]" custT="1"/>
      <dgm:spPr/>
      <dgm:t>
        <a:bodyPr/>
        <a:lstStyle/>
        <a:p>
          <a:pPr algn="r" rtl="1"/>
          <a:r>
            <a:rPr lang="he-IL" sz="1200" b="1" dirty="0" smtClean="0"/>
            <a:t>האם הממשלה </a:t>
          </a:r>
          <a:r>
            <a:rPr lang="he-IL" sz="1200" b="1" dirty="0"/>
            <a:t>צריכה להניח </a:t>
          </a:r>
          <a:endParaRPr lang="he-IL" sz="1200" b="1" dirty="0" smtClean="0"/>
        </a:p>
        <a:p>
          <a:pPr algn="r" rtl="1"/>
          <a:r>
            <a:rPr lang="he-IL" sz="1200" b="1" dirty="0" smtClean="0"/>
            <a:t>לשוק </a:t>
          </a:r>
          <a:r>
            <a:rPr lang="he-IL" sz="1200" b="1" dirty="0"/>
            <a:t>להתנהל באופן </a:t>
          </a:r>
          <a:r>
            <a:rPr lang="he-IL" sz="1200" b="1" dirty="0" smtClean="0"/>
            <a:t>חופשי?</a:t>
          </a:r>
          <a:endParaRPr lang="he-IL" sz="1200" b="1" dirty="0"/>
        </a:p>
      </dgm:t>
    </dgm:pt>
    <dgm:pt modelId="{068CE10F-01F5-4030-AAD1-8C186A7378D8}" type="parTrans" cxnId="{8CAAB96F-A26D-4242-BB48-DA33CB9C3C8D}">
      <dgm:prSet/>
      <dgm:spPr/>
      <dgm:t>
        <a:bodyPr/>
        <a:lstStyle/>
        <a:p>
          <a:pPr rtl="1"/>
          <a:endParaRPr lang="he-IL"/>
        </a:p>
      </dgm:t>
    </dgm:pt>
    <dgm:pt modelId="{EBB22779-C2E4-4575-8E1F-F681D2386293}" type="sibTrans" cxnId="{8CAAB96F-A26D-4242-BB48-DA33CB9C3C8D}">
      <dgm:prSet/>
      <dgm:spPr/>
      <dgm:t>
        <a:bodyPr/>
        <a:lstStyle/>
        <a:p>
          <a:pPr rtl="1"/>
          <a:endParaRPr lang="he-IL"/>
        </a:p>
      </dgm:t>
    </dgm:pt>
    <dgm:pt modelId="{19DDEC13-E1F6-4B3C-BC9C-9D9B3D788729}">
      <dgm:prSet phldrT="[טקסט]" custT="1"/>
      <dgm:spPr/>
      <dgm:t>
        <a:bodyPr/>
        <a:lstStyle/>
        <a:p>
          <a:pPr rtl="1"/>
          <a:r>
            <a:rPr lang="he-IL" sz="1200" b="1" dirty="0" smtClean="0"/>
            <a:t>האם הממשלה </a:t>
          </a:r>
          <a:r>
            <a:rPr lang="he-IL" sz="1200" b="1" dirty="0"/>
            <a:t>צריכה לעודד </a:t>
          </a:r>
          <a:endParaRPr lang="he-IL" sz="1200" b="1" dirty="0" smtClean="0"/>
        </a:p>
        <a:p>
          <a:pPr rtl="1"/>
          <a:r>
            <a:rPr lang="he-IL" sz="1200" b="1" dirty="0" smtClean="0"/>
            <a:t>קניית מוצרים מתוצרת כחול – לבן?</a:t>
          </a:r>
          <a:endParaRPr lang="he-IL" sz="1200" b="1" dirty="0"/>
        </a:p>
      </dgm:t>
    </dgm:pt>
    <dgm:pt modelId="{E987C0CF-71F0-4972-BE42-535AEC76D4CA}" type="parTrans" cxnId="{B2CA9E31-55B9-498A-A364-2B617BC9F90F}">
      <dgm:prSet/>
      <dgm:spPr/>
      <dgm:t>
        <a:bodyPr/>
        <a:lstStyle/>
        <a:p>
          <a:pPr rtl="1"/>
          <a:endParaRPr lang="he-IL"/>
        </a:p>
      </dgm:t>
    </dgm:pt>
    <dgm:pt modelId="{9AC761E9-31FB-4688-9542-26476C2D8307}" type="sibTrans" cxnId="{B2CA9E31-55B9-498A-A364-2B617BC9F90F}">
      <dgm:prSet/>
      <dgm:spPr/>
      <dgm:t>
        <a:bodyPr/>
        <a:lstStyle/>
        <a:p>
          <a:pPr rtl="1"/>
          <a:endParaRPr lang="he-IL"/>
        </a:p>
      </dgm:t>
    </dgm:pt>
    <dgm:pt modelId="{F37F8ABE-1ED2-4734-9A51-A18D6383A868}">
      <dgm:prSet/>
      <dgm:spPr/>
      <dgm:t>
        <a:bodyPr/>
        <a:lstStyle/>
        <a:p>
          <a:pPr rtl="1"/>
          <a:endParaRPr lang="he-IL"/>
        </a:p>
      </dgm:t>
    </dgm:pt>
    <dgm:pt modelId="{9E9C99D6-80F2-4731-9046-BE1F3930590D}" type="parTrans" cxnId="{3EC50669-DBC1-411A-8531-6626DE3C830B}">
      <dgm:prSet/>
      <dgm:spPr/>
      <dgm:t>
        <a:bodyPr/>
        <a:lstStyle/>
        <a:p>
          <a:pPr rtl="1"/>
          <a:endParaRPr lang="he-IL"/>
        </a:p>
      </dgm:t>
    </dgm:pt>
    <dgm:pt modelId="{CF60C39C-5415-41AA-BCC8-2ED4F5C240D2}" type="sibTrans" cxnId="{3EC50669-DBC1-411A-8531-6626DE3C830B}">
      <dgm:prSet/>
      <dgm:spPr/>
      <dgm:t>
        <a:bodyPr/>
        <a:lstStyle/>
        <a:p>
          <a:pPr rtl="1"/>
          <a:endParaRPr lang="he-IL"/>
        </a:p>
      </dgm:t>
    </dgm:pt>
    <dgm:pt modelId="{FBF761FE-4147-453F-A0C1-15287F1E1441}">
      <dgm:prSet/>
      <dgm:spPr/>
      <dgm:t>
        <a:bodyPr/>
        <a:lstStyle/>
        <a:p>
          <a:pPr rtl="1"/>
          <a:endParaRPr lang="he-IL"/>
        </a:p>
      </dgm:t>
    </dgm:pt>
    <dgm:pt modelId="{4F01AF79-FF29-4B80-B0C1-A72840B86AF4}" type="parTrans" cxnId="{5D08081D-5A74-4E43-A512-532D33DA2AA0}">
      <dgm:prSet/>
      <dgm:spPr/>
      <dgm:t>
        <a:bodyPr/>
        <a:lstStyle/>
        <a:p>
          <a:pPr rtl="1"/>
          <a:endParaRPr lang="he-IL"/>
        </a:p>
      </dgm:t>
    </dgm:pt>
    <dgm:pt modelId="{3121556C-15DD-4B98-9A85-99597D730509}" type="sibTrans" cxnId="{5D08081D-5A74-4E43-A512-532D33DA2AA0}">
      <dgm:prSet/>
      <dgm:spPr/>
      <dgm:t>
        <a:bodyPr/>
        <a:lstStyle/>
        <a:p>
          <a:pPr rtl="1"/>
          <a:endParaRPr lang="he-IL"/>
        </a:p>
      </dgm:t>
    </dgm:pt>
    <dgm:pt modelId="{1B9E24EE-15F7-4408-A717-D2144329F6F7}" type="pres">
      <dgm:prSet presAssocID="{557E8A82-79DB-47DA-9642-711AFC828607}" presName="compositeShape" presStyleCnt="0">
        <dgm:presLayoutVars>
          <dgm:chMax val="2"/>
          <dgm:dir/>
          <dgm:resizeHandles val="exact"/>
        </dgm:presLayoutVars>
      </dgm:prSet>
      <dgm:spPr/>
      <dgm:t>
        <a:bodyPr/>
        <a:lstStyle/>
        <a:p>
          <a:pPr rtl="1"/>
          <a:endParaRPr lang="he-IL"/>
        </a:p>
      </dgm:t>
    </dgm:pt>
    <dgm:pt modelId="{3C747C5A-98D7-4454-B6F4-FCFB8639352A}" type="pres">
      <dgm:prSet presAssocID="{557E8A82-79DB-47DA-9642-711AFC828607}" presName="ribbon" presStyleLbl="node1" presStyleIdx="0" presStyleCnt="1" custScaleX="159991" custLinFactNeighborX="23" custLinFactNeighborY="5264"/>
      <dgm:spPr>
        <a:solidFill>
          <a:schemeClr val="accent6">
            <a:lumMod val="75000"/>
          </a:schemeClr>
        </a:solidFill>
        <a:ln w="57150">
          <a:solidFill>
            <a:schemeClr val="bg1"/>
          </a:solidFill>
        </a:ln>
      </dgm:spPr>
      <dgm:t>
        <a:bodyPr/>
        <a:lstStyle/>
        <a:p>
          <a:pPr rtl="1"/>
          <a:endParaRPr lang="he-IL"/>
        </a:p>
      </dgm:t>
    </dgm:pt>
    <dgm:pt modelId="{57AF0C71-6269-4055-A877-CECAD7C85097}" type="pres">
      <dgm:prSet presAssocID="{557E8A82-79DB-47DA-9642-711AFC828607}" presName="leftArrowText" presStyleLbl="node1" presStyleIdx="0" presStyleCnt="1" custScaleX="177432" custLinFactNeighborX="-50326">
        <dgm:presLayoutVars>
          <dgm:chMax val="0"/>
          <dgm:bulletEnabled val="1"/>
        </dgm:presLayoutVars>
      </dgm:prSet>
      <dgm:spPr/>
      <dgm:t>
        <a:bodyPr/>
        <a:lstStyle/>
        <a:p>
          <a:pPr rtl="1"/>
          <a:endParaRPr lang="he-IL"/>
        </a:p>
      </dgm:t>
    </dgm:pt>
    <dgm:pt modelId="{25F7E820-668B-4056-B973-8B8C6096DA94}" type="pres">
      <dgm:prSet presAssocID="{557E8A82-79DB-47DA-9642-711AFC828607}" presName="rightArrowText" presStyleLbl="node1" presStyleIdx="0" presStyleCnt="1" custScaleX="151198" custLinFactNeighborX="47181" custLinFactNeighborY="2118">
        <dgm:presLayoutVars>
          <dgm:chMax val="0"/>
          <dgm:bulletEnabled val="1"/>
        </dgm:presLayoutVars>
      </dgm:prSet>
      <dgm:spPr/>
      <dgm:t>
        <a:bodyPr/>
        <a:lstStyle/>
        <a:p>
          <a:pPr rtl="1"/>
          <a:endParaRPr lang="he-IL"/>
        </a:p>
      </dgm:t>
    </dgm:pt>
  </dgm:ptLst>
  <dgm:cxnLst>
    <dgm:cxn modelId="{8CAAB96F-A26D-4242-BB48-DA33CB9C3C8D}" srcId="{557E8A82-79DB-47DA-9642-711AFC828607}" destId="{29F87891-7807-489A-B4C6-A19378F6A95A}" srcOrd="0" destOrd="0" parTransId="{068CE10F-01F5-4030-AAD1-8C186A7378D8}" sibTransId="{EBB22779-C2E4-4575-8E1F-F681D2386293}"/>
    <dgm:cxn modelId="{5D08081D-5A74-4E43-A512-532D33DA2AA0}" srcId="{557E8A82-79DB-47DA-9642-711AFC828607}" destId="{FBF761FE-4147-453F-A0C1-15287F1E1441}" srcOrd="3" destOrd="0" parTransId="{4F01AF79-FF29-4B80-B0C1-A72840B86AF4}" sibTransId="{3121556C-15DD-4B98-9A85-99597D730509}"/>
    <dgm:cxn modelId="{B2CA9E31-55B9-498A-A364-2B617BC9F90F}" srcId="{557E8A82-79DB-47DA-9642-711AFC828607}" destId="{19DDEC13-E1F6-4B3C-BC9C-9D9B3D788729}" srcOrd="1" destOrd="0" parTransId="{E987C0CF-71F0-4972-BE42-535AEC76D4CA}" sibTransId="{9AC761E9-31FB-4688-9542-26476C2D8307}"/>
    <dgm:cxn modelId="{3EC50669-DBC1-411A-8531-6626DE3C830B}" srcId="{557E8A82-79DB-47DA-9642-711AFC828607}" destId="{F37F8ABE-1ED2-4734-9A51-A18D6383A868}" srcOrd="2" destOrd="0" parTransId="{9E9C99D6-80F2-4731-9046-BE1F3930590D}" sibTransId="{CF60C39C-5415-41AA-BCC8-2ED4F5C240D2}"/>
    <dgm:cxn modelId="{0FD095EE-768E-47BE-8A54-354BCDD98B96}" type="presOf" srcId="{557E8A82-79DB-47DA-9642-711AFC828607}" destId="{1B9E24EE-15F7-4408-A717-D2144329F6F7}" srcOrd="0" destOrd="0" presId="urn:microsoft.com/office/officeart/2005/8/layout/arrow6"/>
    <dgm:cxn modelId="{BF750D52-1340-4D90-BF03-DDF28A21E301}" type="presOf" srcId="{19DDEC13-E1F6-4B3C-BC9C-9D9B3D788729}" destId="{25F7E820-668B-4056-B973-8B8C6096DA94}" srcOrd="0" destOrd="0" presId="urn:microsoft.com/office/officeart/2005/8/layout/arrow6"/>
    <dgm:cxn modelId="{9A75A97D-6FBF-4F14-9F99-D2560309F933}" type="presOf" srcId="{29F87891-7807-489A-B4C6-A19378F6A95A}" destId="{57AF0C71-6269-4055-A877-CECAD7C85097}" srcOrd="0" destOrd="0" presId="urn:microsoft.com/office/officeart/2005/8/layout/arrow6"/>
    <dgm:cxn modelId="{6942B440-61D2-41C7-819D-266A12B77A6B}" type="presParOf" srcId="{1B9E24EE-15F7-4408-A717-D2144329F6F7}" destId="{3C747C5A-98D7-4454-B6F4-FCFB8639352A}" srcOrd="0" destOrd="0" presId="urn:microsoft.com/office/officeart/2005/8/layout/arrow6"/>
    <dgm:cxn modelId="{4947B6B2-E2E8-48AD-852A-0C61F887FA34}" type="presParOf" srcId="{1B9E24EE-15F7-4408-A717-D2144329F6F7}" destId="{57AF0C71-6269-4055-A877-CECAD7C85097}" srcOrd="1" destOrd="0" presId="urn:microsoft.com/office/officeart/2005/8/layout/arrow6"/>
    <dgm:cxn modelId="{0E87B872-88E3-4C22-B485-D4662C89C00F}" type="presParOf" srcId="{1B9E24EE-15F7-4408-A717-D2144329F6F7}" destId="{25F7E820-668B-4056-B973-8B8C6096DA94}" srcOrd="2" destOrd="0" presId="urn:microsoft.com/office/officeart/2005/8/layout/arrow6"/>
  </dgm:cxnLst>
  <dgm:bg/>
  <dgm:whole>
    <a:ln w="57150">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1503A3F-CDA3-4290-9F81-4BCD276EA379}"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pPr rtl="1"/>
          <a:endParaRPr lang="he-IL"/>
        </a:p>
      </dgm:t>
    </dgm:pt>
    <dgm:pt modelId="{83AD7ACF-98E5-4E4B-900D-B4FCA5F7889B}">
      <dgm:prSet phldrT="[טקסט]"/>
      <dgm:spPr>
        <a:solidFill>
          <a:schemeClr val="tx2">
            <a:lumMod val="20000"/>
            <a:lumOff val="80000"/>
          </a:schemeClr>
        </a:solidFill>
      </dgm:spPr>
      <dgm:t>
        <a:bodyPr/>
        <a:lstStyle/>
        <a:p>
          <a:pPr algn="r" rtl="1"/>
          <a:r>
            <a:rPr lang="he-IL" b="1" dirty="0" smtClean="0">
              <a:solidFill>
                <a:schemeClr val="tx1"/>
              </a:solidFill>
            </a:rPr>
            <a:t>פעולה ראשונה</a:t>
          </a:r>
          <a:endParaRPr lang="he-IL" b="1" dirty="0">
            <a:solidFill>
              <a:schemeClr val="tx1"/>
            </a:solidFill>
          </a:endParaRPr>
        </a:p>
      </dgm:t>
    </dgm:pt>
    <dgm:pt modelId="{C38FD9ED-6C81-4488-8DD9-5B740E26EA11}" type="parTrans" cxnId="{CC949EED-C21B-4B4A-9696-C1BF7B984C05}">
      <dgm:prSet/>
      <dgm:spPr/>
      <dgm:t>
        <a:bodyPr/>
        <a:lstStyle/>
        <a:p>
          <a:pPr rtl="1"/>
          <a:endParaRPr lang="he-IL"/>
        </a:p>
      </dgm:t>
    </dgm:pt>
    <dgm:pt modelId="{67443A20-3831-4D1F-B065-7B9545A6C1BA}" type="sibTrans" cxnId="{CC949EED-C21B-4B4A-9696-C1BF7B984C05}">
      <dgm:prSet/>
      <dgm:spPr/>
      <dgm:t>
        <a:bodyPr/>
        <a:lstStyle/>
        <a:p>
          <a:pPr rtl="1"/>
          <a:endParaRPr lang="he-IL"/>
        </a:p>
      </dgm:t>
    </dgm:pt>
    <dgm:pt modelId="{8403AD44-6CCC-4AE2-80F7-7F0F14DEDDDB}">
      <dgm:prSet phldrT="[טקסט]" custT="1"/>
      <dgm:spPr>
        <a:ln w="76200">
          <a:solidFill>
            <a:schemeClr val="accent6">
              <a:lumMod val="75000"/>
            </a:schemeClr>
          </a:solidFill>
        </a:ln>
      </dgm:spPr>
      <dgm:t>
        <a:bodyPr/>
        <a:lstStyle/>
        <a:p>
          <a:pPr rtl="1"/>
          <a:r>
            <a:rPr lang="he-IL" sz="1600" b="1" dirty="0" smtClean="0"/>
            <a:t>נחשפים לנקודות מבט נוספות בנושא</a:t>
          </a:r>
          <a:endParaRPr lang="he-IL" sz="16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F4464B79-84AE-4656-B67A-9D3D3121B582}" type="parTrans" cxnId="{B9C85777-F877-4F25-96C5-E5F579340CFE}">
      <dgm:prSet/>
      <dgm:spPr/>
      <dgm:t>
        <a:bodyPr/>
        <a:lstStyle/>
        <a:p>
          <a:pPr rtl="1"/>
          <a:endParaRPr lang="he-IL"/>
        </a:p>
      </dgm:t>
    </dgm:pt>
    <dgm:pt modelId="{0E2E7803-7AF3-4E6D-A036-3895878DC29F}" type="sibTrans" cxnId="{B9C85777-F877-4F25-96C5-E5F579340CFE}">
      <dgm:prSet/>
      <dgm:spPr/>
      <dgm:t>
        <a:bodyPr/>
        <a:lstStyle/>
        <a:p>
          <a:pPr rtl="1"/>
          <a:endParaRPr lang="he-IL"/>
        </a:p>
      </dgm:t>
    </dgm:pt>
    <dgm:pt modelId="{AE199671-3FAD-4119-A7BF-3CFDBEEC7E35}">
      <dgm:prSet phldrT="[טקסט]"/>
      <dgm:spPr>
        <a:solidFill>
          <a:schemeClr val="accent6">
            <a:lumMod val="60000"/>
            <a:lumOff val="40000"/>
          </a:schemeClr>
        </a:solidFill>
      </dgm:spPr>
      <dgm:t>
        <a:bodyPr/>
        <a:lstStyle/>
        <a:p>
          <a:pPr algn="r" rtl="1"/>
          <a:r>
            <a:rPr lang="he-IL" b="1" dirty="0" smtClean="0">
              <a:solidFill>
                <a:schemeClr val="tx1"/>
              </a:solidFill>
            </a:rPr>
            <a:t>פעולה שנייה</a:t>
          </a:r>
          <a:endParaRPr lang="he-IL" b="1" dirty="0">
            <a:solidFill>
              <a:schemeClr val="tx1"/>
            </a:solidFill>
          </a:endParaRPr>
        </a:p>
      </dgm:t>
    </dgm:pt>
    <dgm:pt modelId="{F4F19AA1-E99A-4BDF-918A-FFE772EA1874}" type="parTrans" cxnId="{6692C282-67DB-48AA-8253-5EF3991B69E0}">
      <dgm:prSet/>
      <dgm:spPr/>
      <dgm:t>
        <a:bodyPr/>
        <a:lstStyle/>
        <a:p>
          <a:pPr rtl="1"/>
          <a:endParaRPr lang="he-IL"/>
        </a:p>
      </dgm:t>
    </dgm:pt>
    <dgm:pt modelId="{81838803-C26E-42E7-B04B-5CA9360C6AAA}" type="sibTrans" cxnId="{6692C282-67DB-48AA-8253-5EF3991B69E0}">
      <dgm:prSet/>
      <dgm:spPr/>
      <dgm:t>
        <a:bodyPr/>
        <a:lstStyle/>
        <a:p>
          <a:pPr rtl="1"/>
          <a:endParaRPr lang="he-IL"/>
        </a:p>
      </dgm:t>
    </dgm:pt>
    <dgm:pt modelId="{E49B7E37-0351-4482-BCE1-68B7B2CF9D35}">
      <dgm:prSet phldrT="[טקסט]" custT="1"/>
      <dgm:spPr>
        <a:ln w="76200">
          <a:solidFill>
            <a:schemeClr val="accent6">
              <a:lumMod val="60000"/>
              <a:lumOff val="40000"/>
            </a:schemeClr>
          </a:solidFill>
        </a:ln>
      </dgm:spPr>
      <dgm:t>
        <a:bodyPr/>
        <a:lstStyle/>
        <a:p>
          <a:pPr rtl="1"/>
          <a:r>
            <a:rPr lang="he-IL" sz="1600" b="1" dirty="0" smtClean="0"/>
            <a:t>מנתחים ומסכמים בהיצג גרפי </a:t>
          </a:r>
          <a:r>
            <a:rPr lang="he-IL" sz="800" b="1" dirty="0" smtClean="0"/>
            <a:t>(רצוי לאזכר ליד כל סוג מידע  את המקור שעליו הוא מבוסס)</a:t>
          </a:r>
          <a:endParaRPr lang="he-IL" sz="10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72B1AF59-F0A9-4B95-9FB1-B17F1D5E729E}" type="parTrans" cxnId="{1DF08D0A-0A44-48E9-8613-19DEE38CE84D}">
      <dgm:prSet/>
      <dgm:spPr/>
      <dgm:t>
        <a:bodyPr/>
        <a:lstStyle/>
        <a:p>
          <a:pPr rtl="1"/>
          <a:endParaRPr lang="he-IL"/>
        </a:p>
      </dgm:t>
    </dgm:pt>
    <dgm:pt modelId="{91740052-FB63-4629-99AC-CC9F834C8EF4}" type="sibTrans" cxnId="{1DF08D0A-0A44-48E9-8613-19DEE38CE84D}">
      <dgm:prSet/>
      <dgm:spPr/>
      <dgm:t>
        <a:bodyPr/>
        <a:lstStyle/>
        <a:p>
          <a:pPr rtl="1"/>
          <a:endParaRPr lang="he-IL"/>
        </a:p>
      </dgm:t>
    </dgm:pt>
    <dgm:pt modelId="{116C82A9-B817-4B06-8BA1-555E4405C3B0}">
      <dgm:prSet phldrT="[טקסט]"/>
      <dgm:spPr>
        <a:solidFill>
          <a:schemeClr val="accent6">
            <a:lumMod val="50000"/>
          </a:schemeClr>
        </a:solidFill>
      </dgm:spPr>
      <dgm:t>
        <a:bodyPr/>
        <a:lstStyle/>
        <a:p>
          <a:pPr algn="r" rtl="1"/>
          <a:r>
            <a:rPr lang="he-IL" b="1" dirty="0" smtClean="0">
              <a:solidFill>
                <a:schemeClr val="tx1"/>
              </a:solidFill>
            </a:rPr>
            <a:t>פעולה שלישית</a:t>
          </a:r>
          <a:endParaRPr lang="he-IL" b="1" dirty="0">
            <a:solidFill>
              <a:schemeClr val="tx1"/>
            </a:solidFill>
          </a:endParaRPr>
        </a:p>
      </dgm:t>
    </dgm:pt>
    <dgm:pt modelId="{10B3DBCF-E9A9-49F6-B69F-D5AEC95E6186}" type="parTrans" cxnId="{56F81A09-91AF-4B2A-93E7-56465E56754B}">
      <dgm:prSet/>
      <dgm:spPr/>
      <dgm:t>
        <a:bodyPr/>
        <a:lstStyle/>
        <a:p>
          <a:pPr rtl="1"/>
          <a:endParaRPr lang="he-IL"/>
        </a:p>
      </dgm:t>
    </dgm:pt>
    <dgm:pt modelId="{528CAAD9-EF55-4E95-80C5-0C0C0AB7C9FA}" type="sibTrans" cxnId="{56F81A09-91AF-4B2A-93E7-56465E56754B}">
      <dgm:prSet/>
      <dgm:spPr/>
      <dgm:t>
        <a:bodyPr/>
        <a:lstStyle/>
        <a:p>
          <a:pPr rtl="1"/>
          <a:endParaRPr lang="he-IL"/>
        </a:p>
      </dgm:t>
    </dgm:pt>
    <dgm:pt modelId="{79DECB82-0CE3-4A68-8DDC-6B24ABC3F78F}">
      <dgm:prSet phldrT="[טקסט]" custT="1"/>
      <dgm:spPr>
        <a:ln w="76200">
          <a:solidFill>
            <a:schemeClr val="accent6">
              <a:lumMod val="50000"/>
            </a:schemeClr>
          </a:solidFill>
        </a:ln>
      </dgm:spPr>
      <dgm:t>
        <a:bodyPr/>
        <a:lstStyle/>
        <a:p>
          <a:pPr rtl="1"/>
          <a:r>
            <a:rPr lang="he-IL" sz="1600" b="1" dirty="0" smtClean="0"/>
            <a:t>מארגנים מחדש - </a:t>
          </a:r>
          <a:r>
            <a:rPr lang="he-IL" sz="900" b="1" dirty="0" smtClean="0"/>
            <a:t>לקראת ביצוע  משימת הכתיבה</a:t>
          </a:r>
          <a:endParaRPr lang="he-IL" sz="9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4363D0E6-66A8-434D-B1CB-E015794C9E0C}" type="parTrans" cxnId="{56AF31C0-B3A9-4A71-9736-343231C06669}">
      <dgm:prSet/>
      <dgm:spPr/>
      <dgm:t>
        <a:bodyPr/>
        <a:lstStyle/>
        <a:p>
          <a:pPr rtl="1"/>
          <a:endParaRPr lang="he-IL"/>
        </a:p>
      </dgm:t>
    </dgm:pt>
    <dgm:pt modelId="{9E9BFF2F-4BF7-4433-B7B3-02B96AC3D525}" type="sibTrans" cxnId="{56AF31C0-B3A9-4A71-9736-343231C06669}">
      <dgm:prSet/>
      <dgm:spPr/>
      <dgm:t>
        <a:bodyPr/>
        <a:lstStyle/>
        <a:p>
          <a:pPr rtl="1"/>
          <a:endParaRPr lang="he-IL"/>
        </a:p>
      </dgm:t>
    </dgm:pt>
    <dgm:pt modelId="{0F6FA1DC-B9C6-4C8B-8AEB-7EB096B583F9}" type="pres">
      <dgm:prSet presAssocID="{51503A3F-CDA3-4290-9F81-4BCD276EA379}" presName="Name0" presStyleCnt="0">
        <dgm:presLayoutVars>
          <dgm:chMax val="5"/>
          <dgm:chPref val="5"/>
          <dgm:dir val="rev"/>
          <dgm:animLvl val="lvl"/>
        </dgm:presLayoutVars>
      </dgm:prSet>
      <dgm:spPr/>
      <dgm:t>
        <a:bodyPr/>
        <a:lstStyle/>
        <a:p>
          <a:pPr rtl="1"/>
          <a:endParaRPr lang="he-IL"/>
        </a:p>
      </dgm:t>
    </dgm:pt>
    <dgm:pt modelId="{DF69D82A-028A-4B5B-81A4-44C77033FCA4}" type="pres">
      <dgm:prSet presAssocID="{83AD7ACF-98E5-4E4B-900D-B4FCA5F7889B}" presName="parentText1" presStyleLbl="node1" presStyleIdx="0" presStyleCnt="3">
        <dgm:presLayoutVars>
          <dgm:chMax/>
          <dgm:chPref val="3"/>
          <dgm:bulletEnabled val="1"/>
        </dgm:presLayoutVars>
      </dgm:prSet>
      <dgm:spPr/>
      <dgm:t>
        <a:bodyPr/>
        <a:lstStyle/>
        <a:p>
          <a:pPr rtl="1"/>
          <a:endParaRPr lang="he-IL"/>
        </a:p>
      </dgm:t>
    </dgm:pt>
    <dgm:pt modelId="{340F0464-42D6-4D78-9ABC-EB5AA559E08B}" type="pres">
      <dgm:prSet presAssocID="{83AD7ACF-98E5-4E4B-900D-B4FCA5F7889B}" presName="childText1" presStyleLbl="solidAlignAcc1" presStyleIdx="0" presStyleCnt="3" custLinFactNeighborX="-612" custLinFactNeighborY="-3883">
        <dgm:presLayoutVars>
          <dgm:chMax val="0"/>
          <dgm:chPref val="0"/>
          <dgm:bulletEnabled val="1"/>
        </dgm:presLayoutVars>
      </dgm:prSet>
      <dgm:spPr/>
      <dgm:t>
        <a:bodyPr/>
        <a:lstStyle/>
        <a:p>
          <a:pPr rtl="1"/>
          <a:endParaRPr lang="he-IL"/>
        </a:p>
      </dgm:t>
    </dgm:pt>
    <dgm:pt modelId="{F74AA497-380B-4B95-8DBF-5BF506C80C83}" type="pres">
      <dgm:prSet presAssocID="{AE199671-3FAD-4119-A7BF-3CFDBEEC7E35}" presName="parentText2" presStyleLbl="node1" presStyleIdx="1" presStyleCnt="3">
        <dgm:presLayoutVars>
          <dgm:chMax/>
          <dgm:chPref val="3"/>
          <dgm:bulletEnabled val="1"/>
        </dgm:presLayoutVars>
      </dgm:prSet>
      <dgm:spPr/>
      <dgm:t>
        <a:bodyPr/>
        <a:lstStyle/>
        <a:p>
          <a:pPr rtl="1"/>
          <a:endParaRPr lang="he-IL"/>
        </a:p>
      </dgm:t>
    </dgm:pt>
    <dgm:pt modelId="{49E85FE3-560C-4A02-A9A5-3B67F3FFC3CB}" type="pres">
      <dgm:prSet presAssocID="{AE199671-3FAD-4119-A7BF-3CFDBEEC7E35}" presName="childText2" presStyleLbl="solidAlignAcc1" presStyleIdx="1" presStyleCnt="3">
        <dgm:presLayoutVars>
          <dgm:chMax val="0"/>
          <dgm:chPref val="0"/>
          <dgm:bulletEnabled val="1"/>
        </dgm:presLayoutVars>
      </dgm:prSet>
      <dgm:spPr/>
      <dgm:t>
        <a:bodyPr/>
        <a:lstStyle/>
        <a:p>
          <a:pPr rtl="1"/>
          <a:endParaRPr lang="he-IL"/>
        </a:p>
      </dgm:t>
    </dgm:pt>
    <dgm:pt modelId="{CAC4ED4A-525F-4FFA-806E-E8A440C5DE47}" type="pres">
      <dgm:prSet presAssocID="{116C82A9-B817-4B06-8BA1-555E4405C3B0}" presName="parentText3" presStyleLbl="node1" presStyleIdx="2" presStyleCnt="3">
        <dgm:presLayoutVars>
          <dgm:chMax/>
          <dgm:chPref val="3"/>
          <dgm:bulletEnabled val="1"/>
        </dgm:presLayoutVars>
      </dgm:prSet>
      <dgm:spPr/>
      <dgm:t>
        <a:bodyPr/>
        <a:lstStyle/>
        <a:p>
          <a:pPr rtl="1"/>
          <a:endParaRPr lang="he-IL"/>
        </a:p>
      </dgm:t>
    </dgm:pt>
    <dgm:pt modelId="{5478CCE8-8744-431F-B82A-38C9F2918CDD}" type="pres">
      <dgm:prSet presAssocID="{116C82A9-B817-4B06-8BA1-555E4405C3B0}" presName="childText3" presStyleLbl="solidAlignAcc1" presStyleIdx="2" presStyleCnt="3">
        <dgm:presLayoutVars>
          <dgm:chMax val="0"/>
          <dgm:chPref val="0"/>
          <dgm:bulletEnabled val="1"/>
        </dgm:presLayoutVars>
      </dgm:prSet>
      <dgm:spPr/>
      <dgm:t>
        <a:bodyPr/>
        <a:lstStyle/>
        <a:p>
          <a:pPr rtl="1"/>
          <a:endParaRPr lang="he-IL"/>
        </a:p>
      </dgm:t>
    </dgm:pt>
  </dgm:ptLst>
  <dgm:cxnLst>
    <dgm:cxn modelId="{E067F43E-2BDB-4070-889B-835F8B523752}" type="presOf" srcId="{79DECB82-0CE3-4A68-8DDC-6B24ABC3F78F}" destId="{5478CCE8-8744-431F-B82A-38C9F2918CDD}" srcOrd="0" destOrd="0" presId="urn:microsoft.com/office/officeart/2009/3/layout/IncreasingArrowsProcess"/>
    <dgm:cxn modelId="{56F81A09-91AF-4B2A-93E7-56465E56754B}" srcId="{51503A3F-CDA3-4290-9F81-4BCD276EA379}" destId="{116C82A9-B817-4B06-8BA1-555E4405C3B0}" srcOrd="2" destOrd="0" parTransId="{10B3DBCF-E9A9-49F6-B69F-D5AEC95E6186}" sibTransId="{528CAAD9-EF55-4E95-80C5-0C0C0AB7C9FA}"/>
    <dgm:cxn modelId="{D0068CCC-BF0B-4BFF-91B5-7C4BCD22A336}" type="presOf" srcId="{83AD7ACF-98E5-4E4B-900D-B4FCA5F7889B}" destId="{DF69D82A-028A-4B5B-81A4-44C77033FCA4}" srcOrd="0" destOrd="0" presId="urn:microsoft.com/office/officeart/2009/3/layout/IncreasingArrowsProcess"/>
    <dgm:cxn modelId="{98622A8C-A0D4-47AD-9B37-7E261591E573}" type="presOf" srcId="{E49B7E37-0351-4482-BCE1-68B7B2CF9D35}" destId="{49E85FE3-560C-4A02-A9A5-3B67F3FFC3CB}" srcOrd="0" destOrd="0" presId="urn:microsoft.com/office/officeart/2009/3/layout/IncreasingArrowsProcess"/>
    <dgm:cxn modelId="{FB88AB5D-8278-4925-AE35-C9DB1B14E23A}" type="presOf" srcId="{AE199671-3FAD-4119-A7BF-3CFDBEEC7E35}" destId="{F74AA497-380B-4B95-8DBF-5BF506C80C83}" srcOrd="0" destOrd="0" presId="urn:microsoft.com/office/officeart/2009/3/layout/IncreasingArrowsProcess"/>
    <dgm:cxn modelId="{E6BFBB56-E1A7-4913-95DD-D2DAAAB179FD}" type="presOf" srcId="{116C82A9-B817-4B06-8BA1-555E4405C3B0}" destId="{CAC4ED4A-525F-4FFA-806E-E8A440C5DE47}" srcOrd="0" destOrd="0" presId="urn:microsoft.com/office/officeart/2009/3/layout/IncreasingArrowsProcess"/>
    <dgm:cxn modelId="{56AF31C0-B3A9-4A71-9736-343231C06669}" srcId="{116C82A9-B817-4B06-8BA1-555E4405C3B0}" destId="{79DECB82-0CE3-4A68-8DDC-6B24ABC3F78F}" srcOrd="0" destOrd="0" parTransId="{4363D0E6-66A8-434D-B1CB-E015794C9E0C}" sibTransId="{9E9BFF2F-4BF7-4433-B7B3-02B96AC3D525}"/>
    <dgm:cxn modelId="{AFA42091-5209-4933-80E5-600FFAE93537}" type="presOf" srcId="{51503A3F-CDA3-4290-9F81-4BCD276EA379}" destId="{0F6FA1DC-B9C6-4C8B-8AEB-7EB096B583F9}" srcOrd="0" destOrd="0" presId="urn:microsoft.com/office/officeart/2009/3/layout/IncreasingArrowsProcess"/>
    <dgm:cxn modelId="{6692C282-67DB-48AA-8253-5EF3991B69E0}" srcId="{51503A3F-CDA3-4290-9F81-4BCD276EA379}" destId="{AE199671-3FAD-4119-A7BF-3CFDBEEC7E35}" srcOrd="1" destOrd="0" parTransId="{F4F19AA1-E99A-4BDF-918A-FFE772EA1874}" sibTransId="{81838803-C26E-42E7-B04B-5CA9360C6AAA}"/>
    <dgm:cxn modelId="{1DF08D0A-0A44-48E9-8613-19DEE38CE84D}" srcId="{AE199671-3FAD-4119-A7BF-3CFDBEEC7E35}" destId="{E49B7E37-0351-4482-BCE1-68B7B2CF9D35}" srcOrd="0" destOrd="0" parTransId="{72B1AF59-F0A9-4B95-9FB1-B17F1D5E729E}" sibTransId="{91740052-FB63-4629-99AC-CC9F834C8EF4}"/>
    <dgm:cxn modelId="{CED9D67D-3D7A-48DF-AD8B-91738C861587}" type="presOf" srcId="{8403AD44-6CCC-4AE2-80F7-7F0F14DEDDDB}" destId="{340F0464-42D6-4D78-9ABC-EB5AA559E08B}" srcOrd="0" destOrd="0" presId="urn:microsoft.com/office/officeart/2009/3/layout/IncreasingArrowsProcess"/>
    <dgm:cxn modelId="{B9C85777-F877-4F25-96C5-E5F579340CFE}" srcId="{83AD7ACF-98E5-4E4B-900D-B4FCA5F7889B}" destId="{8403AD44-6CCC-4AE2-80F7-7F0F14DEDDDB}" srcOrd="0" destOrd="0" parTransId="{F4464B79-84AE-4656-B67A-9D3D3121B582}" sibTransId="{0E2E7803-7AF3-4E6D-A036-3895878DC29F}"/>
    <dgm:cxn modelId="{CC949EED-C21B-4B4A-9696-C1BF7B984C05}" srcId="{51503A3F-CDA3-4290-9F81-4BCD276EA379}" destId="{83AD7ACF-98E5-4E4B-900D-B4FCA5F7889B}" srcOrd="0" destOrd="0" parTransId="{C38FD9ED-6C81-4488-8DD9-5B740E26EA11}" sibTransId="{67443A20-3831-4D1F-B065-7B9545A6C1BA}"/>
    <dgm:cxn modelId="{E65A0D86-013F-4DFF-8B36-8F2F75417618}" type="presParOf" srcId="{0F6FA1DC-B9C6-4C8B-8AEB-7EB096B583F9}" destId="{DF69D82A-028A-4B5B-81A4-44C77033FCA4}" srcOrd="0" destOrd="0" presId="urn:microsoft.com/office/officeart/2009/3/layout/IncreasingArrowsProcess"/>
    <dgm:cxn modelId="{378D9F15-4955-46D3-A49A-9BE65DA7B8AE}" type="presParOf" srcId="{0F6FA1DC-B9C6-4C8B-8AEB-7EB096B583F9}" destId="{340F0464-42D6-4D78-9ABC-EB5AA559E08B}" srcOrd="1" destOrd="0" presId="urn:microsoft.com/office/officeart/2009/3/layout/IncreasingArrowsProcess"/>
    <dgm:cxn modelId="{26AE7F93-EC1C-4C9B-ACF5-64AA2602B480}" type="presParOf" srcId="{0F6FA1DC-B9C6-4C8B-8AEB-7EB096B583F9}" destId="{F74AA497-380B-4B95-8DBF-5BF506C80C83}" srcOrd="2" destOrd="0" presId="urn:microsoft.com/office/officeart/2009/3/layout/IncreasingArrowsProcess"/>
    <dgm:cxn modelId="{612DC30F-606E-4FC4-9925-E59F04BA72D1}" type="presParOf" srcId="{0F6FA1DC-B9C6-4C8B-8AEB-7EB096B583F9}" destId="{49E85FE3-560C-4A02-A9A5-3B67F3FFC3CB}" srcOrd="3" destOrd="0" presId="urn:microsoft.com/office/officeart/2009/3/layout/IncreasingArrowsProcess"/>
    <dgm:cxn modelId="{98DAB479-A92F-4C01-BC8C-D8192EED789D}" type="presParOf" srcId="{0F6FA1DC-B9C6-4C8B-8AEB-7EB096B583F9}" destId="{CAC4ED4A-525F-4FFA-806E-E8A440C5DE47}" srcOrd="4" destOrd="0" presId="urn:microsoft.com/office/officeart/2009/3/layout/IncreasingArrowsProcess"/>
    <dgm:cxn modelId="{A8FE3110-2369-491C-966F-0AC7996341F7}" type="presParOf" srcId="{0F6FA1DC-B9C6-4C8B-8AEB-7EB096B583F9}" destId="{5478CCE8-8744-431F-B82A-38C9F2918CDD}" srcOrd="5" destOrd="0" presId="urn:microsoft.com/office/officeart/2009/3/layout/IncreasingArrows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57E8A82-79DB-47DA-9642-711AFC828607}"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pPr rtl="1"/>
          <a:endParaRPr lang="he-IL"/>
        </a:p>
      </dgm:t>
    </dgm:pt>
    <dgm:pt modelId="{29F87891-7807-489A-B4C6-A19378F6A95A}">
      <dgm:prSet phldrT="[טקסט]" custT="1"/>
      <dgm:spPr/>
      <dgm:t>
        <a:bodyPr/>
        <a:lstStyle/>
        <a:p>
          <a:pPr rtl="1"/>
          <a:r>
            <a:rPr lang="he-IL" sz="1200" b="1" dirty="0"/>
            <a:t>הממשלה צריכה להניח לשוק להתנהל באופן </a:t>
          </a:r>
          <a:r>
            <a:rPr lang="he-IL" sz="1200" b="1" dirty="0" smtClean="0"/>
            <a:t>חופשי.</a:t>
          </a:r>
          <a:endParaRPr lang="he-IL" sz="1200" b="1" dirty="0"/>
        </a:p>
      </dgm:t>
    </dgm:pt>
    <dgm:pt modelId="{068CE10F-01F5-4030-AAD1-8C186A7378D8}" type="parTrans" cxnId="{8CAAB96F-A26D-4242-BB48-DA33CB9C3C8D}">
      <dgm:prSet/>
      <dgm:spPr/>
      <dgm:t>
        <a:bodyPr/>
        <a:lstStyle/>
        <a:p>
          <a:pPr rtl="1"/>
          <a:endParaRPr lang="he-IL" sz="1800"/>
        </a:p>
      </dgm:t>
    </dgm:pt>
    <dgm:pt modelId="{EBB22779-C2E4-4575-8E1F-F681D2386293}" type="sibTrans" cxnId="{8CAAB96F-A26D-4242-BB48-DA33CB9C3C8D}">
      <dgm:prSet/>
      <dgm:spPr/>
      <dgm:t>
        <a:bodyPr/>
        <a:lstStyle/>
        <a:p>
          <a:pPr rtl="1"/>
          <a:endParaRPr lang="he-IL" sz="1800"/>
        </a:p>
      </dgm:t>
    </dgm:pt>
    <dgm:pt modelId="{19DDEC13-E1F6-4B3C-BC9C-9D9B3D788729}">
      <dgm:prSet phldrT="[טקסט]" custT="1"/>
      <dgm:spPr/>
      <dgm:t>
        <a:bodyPr/>
        <a:lstStyle/>
        <a:p>
          <a:pPr rtl="1"/>
          <a:r>
            <a:rPr lang="he-IL" sz="1200" b="1" dirty="0"/>
            <a:t>הממשלה צריכה לעודד </a:t>
          </a:r>
          <a:r>
            <a:rPr lang="he-IL" sz="1200" b="1" dirty="0" smtClean="0"/>
            <a:t>רכישת מוצרים מתוצרת כחול– לבן.</a:t>
          </a:r>
          <a:endParaRPr lang="he-IL" sz="1200" b="1" dirty="0"/>
        </a:p>
      </dgm:t>
    </dgm:pt>
    <dgm:pt modelId="{E987C0CF-71F0-4972-BE42-535AEC76D4CA}" type="parTrans" cxnId="{B2CA9E31-55B9-498A-A364-2B617BC9F90F}">
      <dgm:prSet/>
      <dgm:spPr/>
      <dgm:t>
        <a:bodyPr/>
        <a:lstStyle/>
        <a:p>
          <a:pPr rtl="1"/>
          <a:endParaRPr lang="he-IL" sz="1800"/>
        </a:p>
      </dgm:t>
    </dgm:pt>
    <dgm:pt modelId="{9AC761E9-31FB-4688-9542-26476C2D8307}" type="sibTrans" cxnId="{B2CA9E31-55B9-498A-A364-2B617BC9F90F}">
      <dgm:prSet/>
      <dgm:spPr/>
      <dgm:t>
        <a:bodyPr/>
        <a:lstStyle/>
        <a:p>
          <a:pPr rtl="1"/>
          <a:endParaRPr lang="he-IL" sz="1800"/>
        </a:p>
      </dgm:t>
    </dgm:pt>
    <dgm:pt modelId="{F37F8ABE-1ED2-4734-9A51-A18D6383A868}">
      <dgm:prSet/>
      <dgm:spPr/>
      <dgm:t>
        <a:bodyPr/>
        <a:lstStyle/>
        <a:p>
          <a:pPr rtl="1"/>
          <a:endParaRPr lang="he-IL" sz="1800"/>
        </a:p>
      </dgm:t>
    </dgm:pt>
    <dgm:pt modelId="{9E9C99D6-80F2-4731-9046-BE1F3930590D}" type="parTrans" cxnId="{3EC50669-DBC1-411A-8531-6626DE3C830B}">
      <dgm:prSet/>
      <dgm:spPr/>
      <dgm:t>
        <a:bodyPr/>
        <a:lstStyle/>
        <a:p>
          <a:pPr rtl="1"/>
          <a:endParaRPr lang="he-IL" sz="1800"/>
        </a:p>
      </dgm:t>
    </dgm:pt>
    <dgm:pt modelId="{CF60C39C-5415-41AA-BCC8-2ED4F5C240D2}" type="sibTrans" cxnId="{3EC50669-DBC1-411A-8531-6626DE3C830B}">
      <dgm:prSet/>
      <dgm:spPr/>
      <dgm:t>
        <a:bodyPr/>
        <a:lstStyle/>
        <a:p>
          <a:pPr rtl="1"/>
          <a:endParaRPr lang="he-IL" sz="1800"/>
        </a:p>
      </dgm:t>
    </dgm:pt>
    <dgm:pt modelId="{FBF761FE-4147-453F-A0C1-15287F1E1441}">
      <dgm:prSet/>
      <dgm:spPr/>
      <dgm:t>
        <a:bodyPr/>
        <a:lstStyle/>
        <a:p>
          <a:pPr rtl="1"/>
          <a:endParaRPr lang="he-IL" sz="1800"/>
        </a:p>
      </dgm:t>
    </dgm:pt>
    <dgm:pt modelId="{4F01AF79-FF29-4B80-B0C1-A72840B86AF4}" type="parTrans" cxnId="{5D08081D-5A74-4E43-A512-532D33DA2AA0}">
      <dgm:prSet/>
      <dgm:spPr/>
      <dgm:t>
        <a:bodyPr/>
        <a:lstStyle/>
        <a:p>
          <a:pPr rtl="1"/>
          <a:endParaRPr lang="he-IL" sz="1800"/>
        </a:p>
      </dgm:t>
    </dgm:pt>
    <dgm:pt modelId="{3121556C-15DD-4B98-9A85-99597D730509}" type="sibTrans" cxnId="{5D08081D-5A74-4E43-A512-532D33DA2AA0}">
      <dgm:prSet/>
      <dgm:spPr/>
      <dgm:t>
        <a:bodyPr/>
        <a:lstStyle/>
        <a:p>
          <a:pPr rtl="1"/>
          <a:endParaRPr lang="he-IL" sz="1800"/>
        </a:p>
      </dgm:t>
    </dgm:pt>
    <dgm:pt modelId="{1B9E24EE-15F7-4408-A717-D2144329F6F7}" type="pres">
      <dgm:prSet presAssocID="{557E8A82-79DB-47DA-9642-711AFC828607}" presName="compositeShape" presStyleCnt="0">
        <dgm:presLayoutVars>
          <dgm:chMax val="2"/>
          <dgm:dir/>
          <dgm:resizeHandles val="exact"/>
        </dgm:presLayoutVars>
      </dgm:prSet>
      <dgm:spPr/>
      <dgm:t>
        <a:bodyPr/>
        <a:lstStyle/>
        <a:p>
          <a:pPr rtl="1"/>
          <a:endParaRPr lang="he-IL"/>
        </a:p>
      </dgm:t>
    </dgm:pt>
    <dgm:pt modelId="{3C747C5A-98D7-4454-B6F4-FCFB8639352A}" type="pres">
      <dgm:prSet presAssocID="{557E8A82-79DB-47DA-9642-711AFC828607}" presName="ribbon" presStyleLbl="node1" presStyleIdx="0" presStyleCnt="1" custScaleX="133644" custLinFactNeighborX="2083" custLinFactNeighborY="-2036"/>
      <dgm:spPr>
        <a:solidFill>
          <a:schemeClr val="accent6">
            <a:lumMod val="75000"/>
          </a:schemeClr>
        </a:solidFill>
        <a:ln w="57150">
          <a:solidFill>
            <a:schemeClr val="bg1"/>
          </a:solidFill>
        </a:ln>
      </dgm:spPr>
      <dgm:t>
        <a:bodyPr/>
        <a:lstStyle/>
        <a:p>
          <a:pPr rtl="1"/>
          <a:endParaRPr lang="he-IL"/>
        </a:p>
      </dgm:t>
    </dgm:pt>
    <dgm:pt modelId="{57AF0C71-6269-4055-A877-CECAD7C85097}" type="pres">
      <dgm:prSet presAssocID="{557E8A82-79DB-47DA-9642-711AFC828607}" presName="leftArrowText" presStyleLbl="node1" presStyleIdx="0" presStyleCnt="1" custScaleX="172213" custLinFactNeighborX="-24802">
        <dgm:presLayoutVars>
          <dgm:chMax val="0"/>
          <dgm:bulletEnabled val="1"/>
        </dgm:presLayoutVars>
      </dgm:prSet>
      <dgm:spPr/>
      <dgm:t>
        <a:bodyPr/>
        <a:lstStyle/>
        <a:p>
          <a:pPr rtl="1"/>
          <a:endParaRPr lang="he-IL"/>
        </a:p>
      </dgm:t>
    </dgm:pt>
    <dgm:pt modelId="{25F7E820-668B-4056-B973-8B8C6096DA94}" type="pres">
      <dgm:prSet presAssocID="{557E8A82-79DB-47DA-9642-711AFC828607}" presName="rightArrowText" presStyleLbl="node1" presStyleIdx="0" presStyleCnt="1" custScaleX="151198" custLinFactNeighborX="18964" custLinFactNeighborY="2118">
        <dgm:presLayoutVars>
          <dgm:chMax val="0"/>
          <dgm:bulletEnabled val="1"/>
        </dgm:presLayoutVars>
      </dgm:prSet>
      <dgm:spPr/>
      <dgm:t>
        <a:bodyPr/>
        <a:lstStyle/>
        <a:p>
          <a:pPr rtl="1"/>
          <a:endParaRPr lang="he-IL"/>
        </a:p>
      </dgm:t>
    </dgm:pt>
  </dgm:ptLst>
  <dgm:cxnLst>
    <dgm:cxn modelId="{8CAAB96F-A26D-4242-BB48-DA33CB9C3C8D}" srcId="{557E8A82-79DB-47DA-9642-711AFC828607}" destId="{29F87891-7807-489A-B4C6-A19378F6A95A}" srcOrd="0" destOrd="0" parTransId="{068CE10F-01F5-4030-AAD1-8C186A7378D8}" sibTransId="{EBB22779-C2E4-4575-8E1F-F681D2386293}"/>
    <dgm:cxn modelId="{5D08081D-5A74-4E43-A512-532D33DA2AA0}" srcId="{557E8A82-79DB-47DA-9642-711AFC828607}" destId="{FBF761FE-4147-453F-A0C1-15287F1E1441}" srcOrd="3" destOrd="0" parTransId="{4F01AF79-FF29-4B80-B0C1-A72840B86AF4}" sibTransId="{3121556C-15DD-4B98-9A85-99597D730509}"/>
    <dgm:cxn modelId="{B2CA9E31-55B9-498A-A364-2B617BC9F90F}" srcId="{557E8A82-79DB-47DA-9642-711AFC828607}" destId="{19DDEC13-E1F6-4B3C-BC9C-9D9B3D788729}" srcOrd="1" destOrd="0" parTransId="{E987C0CF-71F0-4972-BE42-535AEC76D4CA}" sibTransId="{9AC761E9-31FB-4688-9542-26476C2D8307}"/>
    <dgm:cxn modelId="{12CF518F-68BB-416D-9D86-14841A455505}" type="presOf" srcId="{19DDEC13-E1F6-4B3C-BC9C-9D9B3D788729}" destId="{25F7E820-668B-4056-B973-8B8C6096DA94}" srcOrd="0" destOrd="0" presId="urn:microsoft.com/office/officeart/2005/8/layout/arrow6"/>
    <dgm:cxn modelId="{3EC50669-DBC1-411A-8531-6626DE3C830B}" srcId="{557E8A82-79DB-47DA-9642-711AFC828607}" destId="{F37F8ABE-1ED2-4734-9A51-A18D6383A868}" srcOrd="2" destOrd="0" parTransId="{9E9C99D6-80F2-4731-9046-BE1F3930590D}" sibTransId="{CF60C39C-5415-41AA-BCC8-2ED4F5C240D2}"/>
    <dgm:cxn modelId="{08A0DF56-7379-4A74-BD68-BC67C11D7E9F}" type="presOf" srcId="{29F87891-7807-489A-B4C6-A19378F6A95A}" destId="{57AF0C71-6269-4055-A877-CECAD7C85097}" srcOrd="0" destOrd="0" presId="urn:microsoft.com/office/officeart/2005/8/layout/arrow6"/>
    <dgm:cxn modelId="{1EFBDCB5-15F5-496C-829A-366153080101}" type="presOf" srcId="{557E8A82-79DB-47DA-9642-711AFC828607}" destId="{1B9E24EE-15F7-4408-A717-D2144329F6F7}" srcOrd="0" destOrd="0" presId="urn:microsoft.com/office/officeart/2005/8/layout/arrow6"/>
    <dgm:cxn modelId="{86E6C08D-58D2-45EB-9CC5-90805D422715}" type="presParOf" srcId="{1B9E24EE-15F7-4408-A717-D2144329F6F7}" destId="{3C747C5A-98D7-4454-B6F4-FCFB8639352A}" srcOrd="0" destOrd="0" presId="urn:microsoft.com/office/officeart/2005/8/layout/arrow6"/>
    <dgm:cxn modelId="{718F8357-0DD7-47B0-BE6A-CDD5FED8C22F}" type="presParOf" srcId="{1B9E24EE-15F7-4408-A717-D2144329F6F7}" destId="{57AF0C71-6269-4055-A877-CECAD7C85097}" srcOrd="1" destOrd="0" presId="urn:microsoft.com/office/officeart/2005/8/layout/arrow6"/>
    <dgm:cxn modelId="{C9634247-215D-41CF-8C6E-B2A7CED01601}" type="presParOf" srcId="{1B9E24EE-15F7-4408-A717-D2144329F6F7}" destId="{25F7E820-668B-4056-B973-8B8C6096DA94}" srcOrd="2" destOrd="0" presId="urn:microsoft.com/office/officeart/2005/8/layout/arrow6"/>
  </dgm:cxnLst>
  <dgm:bg/>
  <dgm:whole>
    <a:ln w="57150">
      <a:solidFill>
        <a:schemeClr val="bg1"/>
      </a:solidFill>
    </a:ln>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57E8A82-79DB-47DA-9642-711AFC828607}"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pPr rtl="1"/>
          <a:endParaRPr lang="he-IL"/>
        </a:p>
      </dgm:t>
    </dgm:pt>
    <dgm:pt modelId="{29F87891-7807-489A-B4C6-A19378F6A95A}">
      <dgm:prSet phldrT="[טקסט]"/>
      <dgm:spPr/>
      <dgm:t>
        <a:bodyPr/>
        <a:lstStyle/>
        <a:p>
          <a:pPr rtl="1"/>
          <a:r>
            <a:rPr lang="he-IL" b="1" dirty="0"/>
            <a:t>הממשלה צריכה להניח לשוק להתנהל באופן חופשי </a:t>
          </a:r>
        </a:p>
      </dgm:t>
    </dgm:pt>
    <dgm:pt modelId="{068CE10F-01F5-4030-AAD1-8C186A7378D8}" type="parTrans" cxnId="{8CAAB96F-A26D-4242-BB48-DA33CB9C3C8D}">
      <dgm:prSet/>
      <dgm:spPr/>
      <dgm:t>
        <a:bodyPr/>
        <a:lstStyle/>
        <a:p>
          <a:pPr rtl="1"/>
          <a:endParaRPr lang="he-IL"/>
        </a:p>
      </dgm:t>
    </dgm:pt>
    <dgm:pt modelId="{EBB22779-C2E4-4575-8E1F-F681D2386293}" type="sibTrans" cxnId="{8CAAB96F-A26D-4242-BB48-DA33CB9C3C8D}">
      <dgm:prSet/>
      <dgm:spPr/>
      <dgm:t>
        <a:bodyPr/>
        <a:lstStyle/>
        <a:p>
          <a:pPr rtl="1"/>
          <a:endParaRPr lang="he-IL"/>
        </a:p>
      </dgm:t>
    </dgm:pt>
    <dgm:pt modelId="{19DDEC13-E1F6-4B3C-BC9C-9D9B3D788729}">
      <dgm:prSet phldrT="[טקסט]"/>
      <dgm:spPr/>
      <dgm:t>
        <a:bodyPr/>
        <a:lstStyle/>
        <a:p>
          <a:pPr rtl="1"/>
          <a:r>
            <a:rPr lang="he-IL" b="1" dirty="0"/>
            <a:t>הממשלה צריכה לעודד </a:t>
          </a:r>
          <a:r>
            <a:rPr lang="he-IL" b="1" dirty="0" smtClean="0"/>
            <a:t>רכישת מוצרים מתוצרת </a:t>
          </a:r>
          <a:r>
            <a:rPr lang="he-IL" b="1" dirty="0"/>
            <a:t>"</a:t>
          </a:r>
          <a:r>
            <a:rPr lang="he-IL" b="1" dirty="0" smtClean="0"/>
            <a:t>כחול–לבן"</a:t>
          </a:r>
          <a:endParaRPr lang="he-IL" b="1" dirty="0"/>
        </a:p>
      </dgm:t>
    </dgm:pt>
    <dgm:pt modelId="{E987C0CF-71F0-4972-BE42-535AEC76D4CA}" type="parTrans" cxnId="{B2CA9E31-55B9-498A-A364-2B617BC9F90F}">
      <dgm:prSet/>
      <dgm:spPr/>
      <dgm:t>
        <a:bodyPr/>
        <a:lstStyle/>
        <a:p>
          <a:pPr rtl="1"/>
          <a:endParaRPr lang="he-IL"/>
        </a:p>
      </dgm:t>
    </dgm:pt>
    <dgm:pt modelId="{9AC761E9-31FB-4688-9542-26476C2D8307}" type="sibTrans" cxnId="{B2CA9E31-55B9-498A-A364-2B617BC9F90F}">
      <dgm:prSet/>
      <dgm:spPr/>
      <dgm:t>
        <a:bodyPr/>
        <a:lstStyle/>
        <a:p>
          <a:pPr rtl="1"/>
          <a:endParaRPr lang="he-IL"/>
        </a:p>
      </dgm:t>
    </dgm:pt>
    <dgm:pt modelId="{F37F8ABE-1ED2-4734-9A51-A18D6383A868}">
      <dgm:prSet/>
      <dgm:spPr/>
      <dgm:t>
        <a:bodyPr/>
        <a:lstStyle/>
        <a:p>
          <a:pPr rtl="1"/>
          <a:endParaRPr lang="he-IL"/>
        </a:p>
      </dgm:t>
    </dgm:pt>
    <dgm:pt modelId="{9E9C99D6-80F2-4731-9046-BE1F3930590D}" type="parTrans" cxnId="{3EC50669-DBC1-411A-8531-6626DE3C830B}">
      <dgm:prSet/>
      <dgm:spPr/>
      <dgm:t>
        <a:bodyPr/>
        <a:lstStyle/>
        <a:p>
          <a:pPr rtl="1"/>
          <a:endParaRPr lang="he-IL"/>
        </a:p>
      </dgm:t>
    </dgm:pt>
    <dgm:pt modelId="{CF60C39C-5415-41AA-BCC8-2ED4F5C240D2}" type="sibTrans" cxnId="{3EC50669-DBC1-411A-8531-6626DE3C830B}">
      <dgm:prSet/>
      <dgm:spPr/>
      <dgm:t>
        <a:bodyPr/>
        <a:lstStyle/>
        <a:p>
          <a:pPr rtl="1"/>
          <a:endParaRPr lang="he-IL"/>
        </a:p>
      </dgm:t>
    </dgm:pt>
    <dgm:pt modelId="{FBF761FE-4147-453F-A0C1-15287F1E1441}">
      <dgm:prSet/>
      <dgm:spPr/>
      <dgm:t>
        <a:bodyPr/>
        <a:lstStyle/>
        <a:p>
          <a:pPr rtl="1"/>
          <a:endParaRPr lang="he-IL"/>
        </a:p>
      </dgm:t>
    </dgm:pt>
    <dgm:pt modelId="{4F01AF79-FF29-4B80-B0C1-A72840B86AF4}" type="parTrans" cxnId="{5D08081D-5A74-4E43-A512-532D33DA2AA0}">
      <dgm:prSet/>
      <dgm:spPr/>
      <dgm:t>
        <a:bodyPr/>
        <a:lstStyle/>
        <a:p>
          <a:pPr rtl="1"/>
          <a:endParaRPr lang="he-IL"/>
        </a:p>
      </dgm:t>
    </dgm:pt>
    <dgm:pt modelId="{3121556C-15DD-4B98-9A85-99597D730509}" type="sibTrans" cxnId="{5D08081D-5A74-4E43-A512-532D33DA2AA0}">
      <dgm:prSet/>
      <dgm:spPr/>
      <dgm:t>
        <a:bodyPr/>
        <a:lstStyle/>
        <a:p>
          <a:pPr rtl="1"/>
          <a:endParaRPr lang="he-IL"/>
        </a:p>
      </dgm:t>
    </dgm:pt>
    <dgm:pt modelId="{1B9E24EE-15F7-4408-A717-D2144329F6F7}" type="pres">
      <dgm:prSet presAssocID="{557E8A82-79DB-47DA-9642-711AFC828607}" presName="compositeShape" presStyleCnt="0">
        <dgm:presLayoutVars>
          <dgm:chMax val="2"/>
          <dgm:dir/>
          <dgm:resizeHandles val="exact"/>
        </dgm:presLayoutVars>
      </dgm:prSet>
      <dgm:spPr/>
      <dgm:t>
        <a:bodyPr/>
        <a:lstStyle/>
        <a:p>
          <a:pPr rtl="1"/>
          <a:endParaRPr lang="he-IL"/>
        </a:p>
      </dgm:t>
    </dgm:pt>
    <dgm:pt modelId="{3C747C5A-98D7-4454-B6F4-FCFB8639352A}" type="pres">
      <dgm:prSet presAssocID="{557E8A82-79DB-47DA-9642-711AFC828607}" presName="ribbon" presStyleLbl="node1" presStyleIdx="0" presStyleCnt="1" custScaleX="133644" custLinFactNeighborX="-1637"/>
      <dgm:spPr>
        <a:solidFill>
          <a:schemeClr val="accent6">
            <a:lumMod val="75000"/>
          </a:schemeClr>
        </a:solidFill>
        <a:ln w="57150">
          <a:solidFill>
            <a:schemeClr val="bg1"/>
          </a:solidFill>
        </a:ln>
      </dgm:spPr>
      <dgm:t>
        <a:bodyPr/>
        <a:lstStyle/>
        <a:p>
          <a:pPr rtl="1"/>
          <a:endParaRPr lang="he-IL"/>
        </a:p>
      </dgm:t>
    </dgm:pt>
    <dgm:pt modelId="{57AF0C71-6269-4055-A877-CECAD7C85097}" type="pres">
      <dgm:prSet presAssocID="{557E8A82-79DB-47DA-9642-711AFC828607}" presName="leftArrowText" presStyleLbl="node1" presStyleIdx="0" presStyleCnt="1" custScaleX="171907" custLinFactNeighborX="-34789">
        <dgm:presLayoutVars>
          <dgm:chMax val="0"/>
          <dgm:bulletEnabled val="1"/>
        </dgm:presLayoutVars>
      </dgm:prSet>
      <dgm:spPr/>
      <dgm:t>
        <a:bodyPr/>
        <a:lstStyle/>
        <a:p>
          <a:pPr rtl="1"/>
          <a:endParaRPr lang="he-IL"/>
        </a:p>
      </dgm:t>
    </dgm:pt>
    <dgm:pt modelId="{25F7E820-668B-4056-B973-8B8C6096DA94}" type="pres">
      <dgm:prSet presAssocID="{557E8A82-79DB-47DA-9642-711AFC828607}" presName="rightArrowText" presStyleLbl="node1" presStyleIdx="0" presStyleCnt="1" custScaleX="151198" custLinFactNeighborX="34661" custLinFactNeighborY="2118">
        <dgm:presLayoutVars>
          <dgm:chMax val="0"/>
          <dgm:bulletEnabled val="1"/>
        </dgm:presLayoutVars>
      </dgm:prSet>
      <dgm:spPr/>
      <dgm:t>
        <a:bodyPr/>
        <a:lstStyle/>
        <a:p>
          <a:pPr rtl="1"/>
          <a:endParaRPr lang="he-IL"/>
        </a:p>
      </dgm:t>
    </dgm:pt>
  </dgm:ptLst>
  <dgm:cxnLst>
    <dgm:cxn modelId="{98EC6689-8B5C-45D7-AA99-4F3B17225070}" type="presOf" srcId="{29F87891-7807-489A-B4C6-A19378F6A95A}" destId="{57AF0C71-6269-4055-A877-CECAD7C85097}" srcOrd="0" destOrd="0" presId="urn:microsoft.com/office/officeart/2005/8/layout/arrow6"/>
    <dgm:cxn modelId="{8CAAB96F-A26D-4242-BB48-DA33CB9C3C8D}" srcId="{557E8A82-79DB-47DA-9642-711AFC828607}" destId="{29F87891-7807-489A-B4C6-A19378F6A95A}" srcOrd="0" destOrd="0" parTransId="{068CE10F-01F5-4030-AAD1-8C186A7378D8}" sibTransId="{EBB22779-C2E4-4575-8E1F-F681D2386293}"/>
    <dgm:cxn modelId="{5D08081D-5A74-4E43-A512-532D33DA2AA0}" srcId="{557E8A82-79DB-47DA-9642-711AFC828607}" destId="{FBF761FE-4147-453F-A0C1-15287F1E1441}" srcOrd="3" destOrd="0" parTransId="{4F01AF79-FF29-4B80-B0C1-A72840B86AF4}" sibTransId="{3121556C-15DD-4B98-9A85-99597D730509}"/>
    <dgm:cxn modelId="{B2CA9E31-55B9-498A-A364-2B617BC9F90F}" srcId="{557E8A82-79DB-47DA-9642-711AFC828607}" destId="{19DDEC13-E1F6-4B3C-BC9C-9D9B3D788729}" srcOrd="1" destOrd="0" parTransId="{E987C0CF-71F0-4972-BE42-535AEC76D4CA}" sibTransId="{9AC761E9-31FB-4688-9542-26476C2D8307}"/>
    <dgm:cxn modelId="{3EC50669-DBC1-411A-8531-6626DE3C830B}" srcId="{557E8A82-79DB-47DA-9642-711AFC828607}" destId="{F37F8ABE-1ED2-4734-9A51-A18D6383A868}" srcOrd="2" destOrd="0" parTransId="{9E9C99D6-80F2-4731-9046-BE1F3930590D}" sibTransId="{CF60C39C-5415-41AA-BCC8-2ED4F5C240D2}"/>
    <dgm:cxn modelId="{99D3FEC7-8DD1-45D0-B54C-02F5FC972746}" type="presOf" srcId="{557E8A82-79DB-47DA-9642-711AFC828607}" destId="{1B9E24EE-15F7-4408-A717-D2144329F6F7}" srcOrd="0" destOrd="0" presId="urn:microsoft.com/office/officeart/2005/8/layout/arrow6"/>
    <dgm:cxn modelId="{255FFC65-5978-4429-9C2D-D0BFD30B4B80}" type="presOf" srcId="{19DDEC13-E1F6-4B3C-BC9C-9D9B3D788729}" destId="{25F7E820-668B-4056-B973-8B8C6096DA94}" srcOrd="0" destOrd="0" presId="urn:microsoft.com/office/officeart/2005/8/layout/arrow6"/>
    <dgm:cxn modelId="{1EAD29EA-13ED-42A0-B381-C1A9A61067D8}" type="presParOf" srcId="{1B9E24EE-15F7-4408-A717-D2144329F6F7}" destId="{3C747C5A-98D7-4454-B6F4-FCFB8639352A}" srcOrd="0" destOrd="0" presId="urn:microsoft.com/office/officeart/2005/8/layout/arrow6"/>
    <dgm:cxn modelId="{8C08557E-3636-48AF-BD17-3662EAEE7C5C}" type="presParOf" srcId="{1B9E24EE-15F7-4408-A717-D2144329F6F7}" destId="{57AF0C71-6269-4055-A877-CECAD7C85097}" srcOrd="1" destOrd="0" presId="urn:microsoft.com/office/officeart/2005/8/layout/arrow6"/>
    <dgm:cxn modelId="{D4D63147-F318-4FAC-AF77-B6A2A2202471}" type="presParOf" srcId="{1B9E24EE-15F7-4408-A717-D2144329F6F7}" destId="{25F7E820-668B-4056-B973-8B8C6096DA94}" srcOrd="2" destOrd="0" presId="urn:microsoft.com/office/officeart/2005/8/layout/arrow6"/>
  </dgm:cxnLst>
  <dgm:bg/>
  <dgm:whole>
    <a:ln w="57150">
      <a:solidFill>
        <a:schemeClr val="bg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E09E7A3-C82A-4D4B-B48B-CCD72E2EF08C}" type="doc">
      <dgm:prSet loTypeId="urn:microsoft.com/office/officeart/2005/8/layout/radial1" loCatId="relationship" qsTypeId="urn:microsoft.com/office/officeart/2005/8/quickstyle/3d1" qsCatId="3D" csTypeId="urn:microsoft.com/office/officeart/2005/8/colors/colorful1" csCatId="colorful" phldr="1"/>
      <dgm:spPr/>
      <dgm:t>
        <a:bodyPr/>
        <a:lstStyle/>
        <a:p>
          <a:pPr rtl="1"/>
          <a:endParaRPr lang="he-IL"/>
        </a:p>
      </dgm:t>
    </dgm:pt>
    <dgm:pt modelId="{11AB7576-224C-4F8A-B51E-6BB91C61E6D9}">
      <dgm:prSet phldrT="[טקסט]" custT="1"/>
      <dgm:spPr/>
      <dgm:t>
        <a:bodyPr/>
        <a:lstStyle/>
        <a:p>
          <a:pPr rtl="1"/>
          <a:endParaRPr lang="he-IL" sz="1400" b="1" dirty="0">
            <a:solidFill>
              <a:srgbClr val="002060"/>
            </a:solidFill>
          </a:endParaRPr>
        </a:p>
      </dgm:t>
    </dgm:pt>
    <dgm:pt modelId="{A8E39C65-74DB-4DF8-9B16-7C57524A8889}" type="parTrans" cxnId="{4A09B522-47AE-4733-BB26-4171E2A95D1E}">
      <dgm:prSet/>
      <dgm:spPr/>
      <dgm:t>
        <a:bodyPr/>
        <a:lstStyle/>
        <a:p>
          <a:pPr rtl="1"/>
          <a:endParaRPr lang="he-IL" sz="2400" b="1">
            <a:solidFill>
              <a:srgbClr val="002060"/>
            </a:solidFill>
          </a:endParaRPr>
        </a:p>
      </dgm:t>
    </dgm:pt>
    <dgm:pt modelId="{34D9EE90-7FAC-4E9E-BF7B-7D484D1891C5}" type="sibTrans" cxnId="{4A09B522-47AE-4733-BB26-4171E2A95D1E}">
      <dgm:prSet/>
      <dgm:spPr/>
      <dgm:t>
        <a:bodyPr/>
        <a:lstStyle/>
        <a:p>
          <a:pPr rtl="1"/>
          <a:endParaRPr lang="he-IL" sz="2400" b="1">
            <a:solidFill>
              <a:srgbClr val="002060"/>
            </a:solidFill>
          </a:endParaRPr>
        </a:p>
      </dgm:t>
    </dgm:pt>
    <dgm:pt modelId="{C9488128-1260-45FE-9343-0A0C7BFE07A4}">
      <dgm:prSet phldrT="[טקסט]" custT="1"/>
      <dgm:spPr/>
      <dgm:t>
        <a:bodyPr/>
        <a:lstStyle/>
        <a:p>
          <a:pPr rtl="1"/>
          <a:endParaRPr lang="he-IL" sz="1000" b="1" dirty="0">
            <a:solidFill>
              <a:srgbClr val="002060"/>
            </a:solidFill>
          </a:endParaRPr>
        </a:p>
      </dgm:t>
    </dgm:pt>
    <dgm:pt modelId="{AB142AA3-D490-46E8-B271-0DD039C9C781}" type="parTrans" cxnId="{056FF45F-0C5A-4CDA-8084-7C9E54680E53}">
      <dgm:prSet custT="1"/>
      <dgm:spPr/>
      <dgm:t>
        <a:bodyPr/>
        <a:lstStyle/>
        <a:p>
          <a:pPr rtl="1"/>
          <a:endParaRPr lang="he-IL" sz="700" b="1">
            <a:solidFill>
              <a:srgbClr val="002060"/>
            </a:solidFill>
          </a:endParaRPr>
        </a:p>
      </dgm:t>
    </dgm:pt>
    <dgm:pt modelId="{C4F54E81-3468-4A1B-960F-BCEB0CD67823}" type="sibTrans" cxnId="{056FF45F-0C5A-4CDA-8084-7C9E54680E53}">
      <dgm:prSet/>
      <dgm:spPr/>
      <dgm:t>
        <a:bodyPr/>
        <a:lstStyle/>
        <a:p>
          <a:pPr rtl="1"/>
          <a:endParaRPr lang="he-IL" sz="2400" b="1">
            <a:solidFill>
              <a:srgbClr val="002060"/>
            </a:solidFill>
          </a:endParaRPr>
        </a:p>
      </dgm:t>
    </dgm:pt>
    <dgm:pt modelId="{E2FAE0DB-5D2F-483A-A3D5-228F2CC0A749}">
      <dgm:prSet phldrT="[טקסט]" custT="1"/>
      <dgm:spPr/>
      <dgm:t>
        <a:bodyPr/>
        <a:lstStyle/>
        <a:p>
          <a:pPr rtl="1"/>
          <a:endParaRPr lang="he-IL" sz="1000" b="1" dirty="0">
            <a:solidFill>
              <a:srgbClr val="002060"/>
            </a:solidFill>
          </a:endParaRPr>
        </a:p>
      </dgm:t>
    </dgm:pt>
    <dgm:pt modelId="{080CE257-B3E8-48F4-9FEB-24F946FB8064}" type="parTrans" cxnId="{ED7CDAA8-63C8-48C4-B25D-5BB991DBB999}">
      <dgm:prSet custT="1"/>
      <dgm:spPr/>
      <dgm:t>
        <a:bodyPr/>
        <a:lstStyle/>
        <a:p>
          <a:pPr rtl="1"/>
          <a:endParaRPr lang="he-IL" sz="700" b="1">
            <a:solidFill>
              <a:srgbClr val="002060"/>
            </a:solidFill>
          </a:endParaRPr>
        </a:p>
      </dgm:t>
    </dgm:pt>
    <dgm:pt modelId="{71076FC2-C75A-414E-A0A1-07B31CA05CC1}" type="sibTrans" cxnId="{ED7CDAA8-63C8-48C4-B25D-5BB991DBB999}">
      <dgm:prSet/>
      <dgm:spPr/>
      <dgm:t>
        <a:bodyPr/>
        <a:lstStyle/>
        <a:p>
          <a:pPr rtl="1"/>
          <a:endParaRPr lang="he-IL" sz="2400" b="1">
            <a:solidFill>
              <a:srgbClr val="002060"/>
            </a:solidFill>
          </a:endParaRPr>
        </a:p>
      </dgm:t>
    </dgm:pt>
    <dgm:pt modelId="{E1B1721B-99A0-46A5-B3EF-2FDDCBF92D0C}">
      <dgm:prSet phldrT="[טקסט]" custT="1"/>
      <dgm:spPr/>
      <dgm:t>
        <a:bodyPr/>
        <a:lstStyle/>
        <a:p>
          <a:pPr rtl="1"/>
          <a:endParaRPr lang="he-IL" sz="1000" b="1" dirty="0">
            <a:solidFill>
              <a:srgbClr val="002060"/>
            </a:solidFill>
          </a:endParaRPr>
        </a:p>
      </dgm:t>
    </dgm:pt>
    <dgm:pt modelId="{CDF67295-143F-48DF-AA9B-A7B3DF58D193}" type="parTrans" cxnId="{95C9045F-C951-49E4-8915-5A9F5F937786}">
      <dgm:prSet custT="1"/>
      <dgm:spPr/>
      <dgm:t>
        <a:bodyPr/>
        <a:lstStyle/>
        <a:p>
          <a:pPr rtl="1"/>
          <a:endParaRPr lang="he-IL" sz="700" b="1">
            <a:solidFill>
              <a:srgbClr val="002060"/>
            </a:solidFill>
          </a:endParaRPr>
        </a:p>
      </dgm:t>
    </dgm:pt>
    <dgm:pt modelId="{957DAC86-F94F-4AF1-BF85-E6F5887668D6}" type="sibTrans" cxnId="{95C9045F-C951-49E4-8915-5A9F5F937786}">
      <dgm:prSet/>
      <dgm:spPr/>
      <dgm:t>
        <a:bodyPr/>
        <a:lstStyle/>
        <a:p>
          <a:pPr rtl="1"/>
          <a:endParaRPr lang="he-IL" sz="2400" b="1">
            <a:solidFill>
              <a:srgbClr val="002060"/>
            </a:solidFill>
          </a:endParaRPr>
        </a:p>
      </dgm:t>
    </dgm:pt>
    <dgm:pt modelId="{89F72179-E675-42F4-B0D1-E88B8F9501F5}">
      <dgm:prSet phldrT="[טקסט]" custT="1"/>
      <dgm:spPr/>
      <dgm:t>
        <a:bodyPr/>
        <a:lstStyle/>
        <a:p>
          <a:pPr rtl="1"/>
          <a:endParaRPr lang="he-IL" sz="1000" b="1" dirty="0">
            <a:solidFill>
              <a:srgbClr val="002060"/>
            </a:solidFill>
          </a:endParaRPr>
        </a:p>
      </dgm:t>
    </dgm:pt>
    <dgm:pt modelId="{141D04D6-78B9-435B-974F-6AFE32AB6CC4}" type="parTrans" cxnId="{D7C8EDDF-2946-4D74-85E6-E32B94FA0378}">
      <dgm:prSet custT="1"/>
      <dgm:spPr/>
      <dgm:t>
        <a:bodyPr/>
        <a:lstStyle/>
        <a:p>
          <a:pPr rtl="1"/>
          <a:endParaRPr lang="he-IL" sz="700" b="1">
            <a:solidFill>
              <a:srgbClr val="002060"/>
            </a:solidFill>
          </a:endParaRPr>
        </a:p>
      </dgm:t>
    </dgm:pt>
    <dgm:pt modelId="{5D1C9233-03C7-467E-BEB5-EABA453C514C}" type="sibTrans" cxnId="{D7C8EDDF-2946-4D74-85E6-E32B94FA0378}">
      <dgm:prSet/>
      <dgm:spPr/>
      <dgm:t>
        <a:bodyPr/>
        <a:lstStyle/>
        <a:p>
          <a:pPr rtl="1"/>
          <a:endParaRPr lang="he-IL" sz="2400" b="1">
            <a:solidFill>
              <a:srgbClr val="002060"/>
            </a:solidFill>
          </a:endParaRPr>
        </a:p>
      </dgm:t>
    </dgm:pt>
    <dgm:pt modelId="{5970D355-BE7F-47DA-8C8F-D1A5D8831FE6}">
      <dgm:prSet phldrT="[טקסט]" custT="1"/>
      <dgm:spPr/>
      <dgm:t>
        <a:bodyPr/>
        <a:lstStyle/>
        <a:p>
          <a:pPr rtl="1"/>
          <a:endParaRPr lang="he-IL" sz="1000" b="1" dirty="0">
            <a:solidFill>
              <a:srgbClr val="002060"/>
            </a:solidFill>
          </a:endParaRPr>
        </a:p>
      </dgm:t>
    </dgm:pt>
    <dgm:pt modelId="{554C6F59-31C3-490B-8ADE-258831BF9829}" type="parTrans" cxnId="{AC142987-E7B9-44CF-8D1B-95542B3AEC9F}">
      <dgm:prSet custT="1"/>
      <dgm:spPr/>
      <dgm:t>
        <a:bodyPr/>
        <a:lstStyle/>
        <a:p>
          <a:pPr rtl="1"/>
          <a:endParaRPr lang="he-IL" sz="700" b="1">
            <a:solidFill>
              <a:srgbClr val="002060"/>
            </a:solidFill>
          </a:endParaRPr>
        </a:p>
      </dgm:t>
    </dgm:pt>
    <dgm:pt modelId="{CCC90DCB-8F02-44CF-8600-DAA494F21629}" type="sibTrans" cxnId="{AC142987-E7B9-44CF-8D1B-95542B3AEC9F}">
      <dgm:prSet/>
      <dgm:spPr/>
      <dgm:t>
        <a:bodyPr/>
        <a:lstStyle/>
        <a:p>
          <a:pPr rtl="1"/>
          <a:endParaRPr lang="he-IL" sz="2400" b="1">
            <a:solidFill>
              <a:srgbClr val="002060"/>
            </a:solidFill>
          </a:endParaRPr>
        </a:p>
      </dgm:t>
    </dgm:pt>
    <dgm:pt modelId="{947ECD52-F33C-427F-AD71-E51E66D28BF4}">
      <dgm:prSet phldrT="[טקסט]" custT="1"/>
      <dgm:spPr/>
      <dgm:t>
        <a:bodyPr/>
        <a:lstStyle/>
        <a:p>
          <a:pPr rtl="1"/>
          <a:endParaRPr lang="he-IL" sz="1000" b="1" dirty="0">
            <a:solidFill>
              <a:srgbClr val="002060"/>
            </a:solidFill>
          </a:endParaRPr>
        </a:p>
      </dgm:t>
    </dgm:pt>
    <dgm:pt modelId="{B844725B-959F-45DE-B5F7-D731BFE88463}" type="parTrans" cxnId="{121503BA-E58F-4078-894C-3072BFED2DD5}">
      <dgm:prSet custT="1"/>
      <dgm:spPr/>
      <dgm:t>
        <a:bodyPr/>
        <a:lstStyle/>
        <a:p>
          <a:pPr rtl="1"/>
          <a:endParaRPr lang="he-IL" sz="700" b="1">
            <a:solidFill>
              <a:srgbClr val="002060"/>
            </a:solidFill>
          </a:endParaRPr>
        </a:p>
      </dgm:t>
    </dgm:pt>
    <dgm:pt modelId="{DC8E1D42-1B53-4B35-A994-6D88760922B4}" type="sibTrans" cxnId="{121503BA-E58F-4078-894C-3072BFED2DD5}">
      <dgm:prSet/>
      <dgm:spPr/>
      <dgm:t>
        <a:bodyPr/>
        <a:lstStyle/>
        <a:p>
          <a:pPr rtl="1"/>
          <a:endParaRPr lang="he-IL" sz="2400" b="1">
            <a:solidFill>
              <a:srgbClr val="002060"/>
            </a:solidFill>
          </a:endParaRPr>
        </a:p>
      </dgm:t>
    </dgm:pt>
    <dgm:pt modelId="{99BB4735-C3A8-4296-A859-6AA6819B0895}">
      <dgm:prSet phldrT="[טקסט]" custT="1"/>
      <dgm:spPr/>
      <dgm:t>
        <a:bodyPr/>
        <a:lstStyle/>
        <a:p>
          <a:pPr rtl="1"/>
          <a:endParaRPr lang="he-IL" sz="1000" b="1" dirty="0">
            <a:solidFill>
              <a:srgbClr val="002060"/>
            </a:solidFill>
          </a:endParaRPr>
        </a:p>
      </dgm:t>
    </dgm:pt>
    <dgm:pt modelId="{C7F49DA7-41AA-422E-89CD-03F03D1C1510}" type="parTrans" cxnId="{BCD41837-8356-49F5-B9F3-F13BB4ADA4E9}">
      <dgm:prSet custT="1"/>
      <dgm:spPr/>
      <dgm:t>
        <a:bodyPr/>
        <a:lstStyle/>
        <a:p>
          <a:pPr rtl="1"/>
          <a:endParaRPr lang="he-IL" sz="700" b="1">
            <a:solidFill>
              <a:srgbClr val="002060"/>
            </a:solidFill>
          </a:endParaRPr>
        </a:p>
      </dgm:t>
    </dgm:pt>
    <dgm:pt modelId="{49B3F7EA-B40E-436D-A726-E923EDF9DD38}" type="sibTrans" cxnId="{BCD41837-8356-49F5-B9F3-F13BB4ADA4E9}">
      <dgm:prSet/>
      <dgm:spPr/>
      <dgm:t>
        <a:bodyPr/>
        <a:lstStyle/>
        <a:p>
          <a:pPr rtl="1"/>
          <a:endParaRPr lang="he-IL" sz="2400" b="1">
            <a:solidFill>
              <a:srgbClr val="002060"/>
            </a:solidFill>
          </a:endParaRPr>
        </a:p>
      </dgm:t>
    </dgm:pt>
    <dgm:pt modelId="{1527C8B6-DDE4-4C27-BBAD-91535013A76A}">
      <dgm:prSet phldrT="[טקסט]" custT="1"/>
      <dgm:spPr/>
      <dgm:t>
        <a:bodyPr/>
        <a:lstStyle/>
        <a:p>
          <a:pPr rtl="1"/>
          <a:endParaRPr lang="he-IL" sz="1000" b="1" dirty="0">
            <a:solidFill>
              <a:srgbClr val="002060"/>
            </a:solidFill>
          </a:endParaRPr>
        </a:p>
      </dgm:t>
    </dgm:pt>
    <dgm:pt modelId="{60BF4C7C-4D29-4B8C-B415-5E069087B187}" type="parTrans" cxnId="{04BA5EB7-F56E-410D-BAD9-9E459F70F200}">
      <dgm:prSet custT="1"/>
      <dgm:spPr/>
      <dgm:t>
        <a:bodyPr/>
        <a:lstStyle/>
        <a:p>
          <a:pPr rtl="1"/>
          <a:endParaRPr lang="he-IL" sz="700" b="1">
            <a:solidFill>
              <a:srgbClr val="002060"/>
            </a:solidFill>
          </a:endParaRPr>
        </a:p>
      </dgm:t>
    </dgm:pt>
    <dgm:pt modelId="{55DE3C93-FD5E-4E44-A25C-6CB61884106B}" type="sibTrans" cxnId="{04BA5EB7-F56E-410D-BAD9-9E459F70F200}">
      <dgm:prSet/>
      <dgm:spPr/>
      <dgm:t>
        <a:bodyPr/>
        <a:lstStyle/>
        <a:p>
          <a:pPr rtl="1"/>
          <a:endParaRPr lang="he-IL" sz="2400" b="1">
            <a:solidFill>
              <a:srgbClr val="002060"/>
            </a:solidFill>
          </a:endParaRPr>
        </a:p>
      </dgm:t>
    </dgm:pt>
    <dgm:pt modelId="{C3026C94-B017-4FFB-BC63-97B41A4D668D}">
      <dgm:prSet phldrT="[טקסט]" custT="1"/>
      <dgm:spPr/>
      <dgm:t>
        <a:bodyPr/>
        <a:lstStyle/>
        <a:p>
          <a:pPr rtl="1"/>
          <a:endParaRPr lang="he-IL" sz="1000" b="1" dirty="0">
            <a:solidFill>
              <a:srgbClr val="002060"/>
            </a:solidFill>
          </a:endParaRPr>
        </a:p>
      </dgm:t>
    </dgm:pt>
    <dgm:pt modelId="{535973B2-DFB8-4C5A-A25D-AD3CB4366DB5}" type="parTrans" cxnId="{4425F119-0054-484E-9D2B-D4E5F83AA34E}">
      <dgm:prSet custT="1"/>
      <dgm:spPr/>
      <dgm:t>
        <a:bodyPr/>
        <a:lstStyle/>
        <a:p>
          <a:pPr rtl="1"/>
          <a:endParaRPr lang="he-IL" sz="700" b="1">
            <a:solidFill>
              <a:srgbClr val="002060"/>
            </a:solidFill>
          </a:endParaRPr>
        </a:p>
      </dgm:t>
    </dgm:pt>
    <dgm:pt modelId="{C2288122-4263-497C-B572-3ED52213C94E}" type="sibTrans" cxnId="{4425F119-0054-484E-9D2B-D4E5F83AA34E}">
      <dgm:prSet/>
      <dgm:spPr/>
      <dgm:t>
        <a:bodyPr/>
        <a:lstStyle/>
        <a:p>
          <a:pPr rtl="1"/>
          <a:endParaRPr lang="he-IL" sz="2400" b="1">
            <a:solidFill>
              <a:srgbClr val="002060"/>
            </a:solidFill>
          </a:endParaRPr>
        </a:p>
      </dgm:t>
    </dgm:pt>
    <dgm:pt modelId="{212E9211-F1A1-471C-A69B-2D1D11D00C69}">
      <dgm:prSet phldrT="[טקסט]" custT="1"/>
      <dgm:spPr/>
      <dgm:t>
        <a:bodyPr/>
        <a:lstStyle/>
        <a:p>
          <a:pPr rtl="1"/>
          <a:endParaRPr lang="he-IL" sz="1000" b="1" dirty="0">
            <a:solidFill>
              <a:srgbClr val="002060"/>
            </a:solidFill>
          </a:endParaRPr>
        </a:p>
      </dgm:t>
    </dgm:pt>
    <dgm:pt modelId="{11183C1E-92E1-43FE-B803-D88F66DB4B59}" type="parTrans" cxnId="{3081F32C-A6B0-4597-A6BE-E729A7BA7D65}">
      <dgm:prSet custT="1"/>
      <dgm:spPr/>
      <dgm:t>
        <a:bodyPr/>
        <a:lstStyle/>
        <a:p>
          <a:pPr rtl="1"/>
          <a:endParaRPr lang="he-IL" sz="700" b="1">
            <a:solidFill>
              <a:srgbClr val="002060"/>
            </a:solidFill>
          </a:endParaRPr>
        </a:p>
      </dgm:t>
    </dgm:pt>
    <dgm:pt modelId="{A5E39DDB-EB8C-4B11-B2DA-81B1F31B1A4F}" type="sibTrans" cxnId="{3081F32C-A6B0-4597-A6BE-E729A7BA7D65}">
      <dgm:prSet/>
      <dgm:spPr/>
      <dgm:t>
        <a:bodyPr/>
        <a:lstStyle/>
        <a:p>
          <a:pPr rtl="1"/>
          <a:endParaRPr lang="he-IL" sz="2400" b="1">
            <a:solidFill>
              <a:srgbClr val="002060"/>
            </a:solidFill>
          </a:endParaRPr>
        </a:p>
      </dgm:t>
    </dgm:pt>
    <dgm:pt modelId="{E302F050-CFED-451C-B6E0-C858D2B698A6}">
      <dgm:prSet phldrT="[טקסט]" custT="1"/>
      <dgm:spPr/>
      <dgm:t>
        <a:bodyPr/>
        <a:lstStyle/>
        <a:p>
          <a:pPr rtl="1"/>
          <a:endParaRPr lang="he-IL" sz="1000" b="1" dirty="0">
            <a:solidFill>
              <a:srgbClr val="002060"/>
            </a:solidFill>
          </a:endParaRPr>
        </a:p>
      </dgm:t>
    </dgm:pt>
    <dgm:pt modelId="{20CDAE5C-AF31-4708-AA0F-F8D03A1FCD45}" type="parTrans" cxnId="{90B196DD-02C4-4EE8-90AC-F03471010212}">
      <dgm:prSet custT="1"/>
      <dgm:spPr/>
      <dgm:t>
        <a:bodyPr/>
        <a:lstStyle/>
        <a:p>
          <a:pPr rtl="1"/>
          <a:endParaRPr lang="he-IL" sz="700">
            <a:solidFill>
              <a:srgbClr val="002060"/>
            </a:solidFill>
          </a:endParaRPr>
        </a:p>
      </dgm:t>
    </dgm:pt>
    <dgm:pt modelId="{C6C9B587-B758-41D8-A4C2-51D7A0DC84E6}" type="sibTrans" cxnId="{90B196DD-02C4-4EE8-90AC-F03471010212}">
      <dgm:prSet/>
      <dgm:spPr/>
      <dgm:t>
        <a:bodyPr/>
        <a:lstStyle/>
        <a:p>
          <a:pPr rtl="1"/>
          <a:endParaRPr lang="he-IL" sz="2400">
            <a:solidFill>
              <a:srgbClr val="002060"/>
            </a:solidFill>
          </a:endParaRPr>
        </a:p>
      </dgm:t>
    </dgm:pt>
    <dgm:pt modelId="{2F0B9B7F-66E1-4E3A-B134-B85C1D8D0C5A}">
      <dgm:prSet phldrT="[טקסט]" custT="1"/>
      <dgm:spPr/>
      <dgm:t>
        <a:bodyPr/>
        <a:lstStyle/>
        <a:p>
          <a:pPr rtl="1"/>
          <a:endParaRPr lang="he-IL" sz="1000" b="1" dirty="0">
            <a:solidFill>
              <a:srgbClr val="002060"/>
            </a:solidFill>
          </a:endParaRPr>
        </a:p>
      </dgm:t>
    </dgm:pt>
    <dgm:pt modelId="{984AD105-F3D8-4F91-BBD1-2E23D9441037}" type="parTrans" cxnId="{E6D722C2-83F1-491C-8C1F-31E561E81FCB}">
      <dgm:prSet custT="1"/>
      <dgm:spPr/>
      <dgm:t>
        <a:bodyPr/>
        <a:lstStyle/>
        <a:p>
          <a:pPr rtl="1"/>
          <a:endParaRPr lang="he-IL" sz="700">
            <a:solidFill>
              <a:srgbClr val="002060"/>
            </a:solidFill>
          </a:endParaRPr>
        </a:p>
      </dgm:t>
    </dgm:pt>
    <dgm:pt modelId="{05247E2C-0EE7-4C92-BB61-66CC2CD3E311}" type="sibTrans" cxnId="{E6D722C2-83F1-491C-8C1F-31E561E81FCB}">
      <dgm:prSet/>
      <dgm:spPr/>
      <dgm:t>
        <a:bodyPr/>
        <a:lstStyle/>
        <a:p>
          <a:pPr rtl="1"/>
          <a:endParaRPr lang="he-IL" sz="2400">
            <a:solidFill>
              <a:srgbClr val="002060"/>
            </a:solidFill>
          </a:endParaRPr>
        </a:p>
      </dgm:t>
    </dgm:pt>
    <dgm:pt modelId="{F22FB985-6762-488E-91B6-37B93A6EABE3}">
      <dgm:prSet phldrT="[טקסט]" custT="1"/>
      <dgm:spPr/>
      <dgm:t>
        <a:bodyPr/>
        <a:lstStyle/>
        <a:p>
          <a:pPr rtl="1"/>
          <a:endParaRPr lang="he-IL" sz="1000" b="1" dirty="0">
            <a:solidFill>
              <a:srgbClr val="002060"/>
            </a:solidFill>
          </a:endParaRPr>
        </a:p>
      </dgm:t>
    </dgm:pt>
    <dgm:pt modelId="{1E5F5BAA-51E2-4E4E-8D56-9BED73FAA23F}" type="parTrans" cxnId="{61A9E3E2-16D1-41C2-9043-8379EEF49D85}">
      <dgm:prSet custT="1"/>
      <dgm:spPr/>
      <dgm:t>
        <a:bodyPr/>
        <a:lstStyle/>
        <a:p>
          <a:pPr rtl="1"/>
          <a:endParaRPr lang="he-IL" sz="700">
            <a:solidFill>
              <a:srgbClr val="002060"/>
            </a:solidFill>
          </a:endParaRPr>
        </a:p>
      </dgm:t>
    </dgm:pt>
    <dgm:pt modelId="{6E693C7D-7DB0-4CE0-8797-9DA19EA86E80}" type="sibTrans" cxnId="{61A9E3E2-16D1-41C2-9043-8379EEF49D85}">
      <dgm:prSet/>
      <dgm:spPr/>
      <dgm:t>
        <a:bodyPr/>
        <a:lstStyle/>
        <a:p>
          <a:pPr rtl="1"/>
          <a:endParaRPr lang="he-IL" sz="2400">
            <a:solidFill>
              <a:srgbClr val="002060"/>
            </a:solidFill>
          </a:endParaRPr>
        </a:p>
      </dgm:t>
    </dgm:pt>
    <dgm:pt modelId="{1F94EFD6-A3B3-4B53-81B9-FB9A8459EB94}" type="pres">
      <dgm:prSet presAssocID="{2E09E7A3-C82A-4D4B-B48B-CCD72E2EF08C}" presName="cycle" presStyleCnt="0">
        <dgm:presLayoutVars>
          <dgm:chMax val="1"/>
          <dgm:dir/>
          <dgm:animLvl val="ctr"/>
          <dgm:resizeHandles val="exact"/>
        </dgm:presLayoutVars>
      </dgm:prSet>
      <dgm:spPr/>
      <dgm:t>
        <a:bodyPr/>
        <a:lstStyle/>
        <a:p>
          <a:pPr rtl="1"/>
          <a:endParaRPr lang="he-IL"/>
        </a:p>
      </dgm:t>
    </dgm:pt>
    <dgm:pt modelId="{F9B8D1C8-F55E-442B-9FB2-4CD4ADD8A32E}" type="pres">
      <dgm:prSet presAssocID="{11AB7576-224C-4F8A-B51E-6BB91C61E6D9}" presName="centerShape" presStyleLbl="node0" presStyleIdx="0" presStyleCnt="1" custScaleX="133840"/>
      <dgm:spPr/>
      <dgm:t>
        <a:bodyPr/>
        <a:lstStyle/>
        <a:p>
          <a:pPr rtl="1"/>
          <a:endParaRPr lang="he-IL"/>
        </a:p>
      </dgm:t>
    </dgm:pt>
    <dgm:pt modelId="{6D3C08CE-59AF-44B0-B545-823046249D75}" type="pres">
      <dgm:prSet presAssocID="{AB142AA3-D490-46E8-B271-0DD039C9C781}" presName="Name9" presStyleLbl="parChTrans1D2" presStyleIdx="0" presStyleCnt="13"/>
      <dgm:spPr/>
      <dgm:t>
        <a:bodyPr/>
        <a:lstStyle/>
        <a:p>
          <a:pPr rtl="1"/>
          <a:endParaRPr lang="he-IL"/>
        </a:p>
      </dgm:t>
    </dgm:pt>
    <dgm:pt modelId="{430A57C4-3082-42CA-893A-53CFF9DADCCC}" type="pres">
      <dgm:prSet presAssocID="{AB142AA3-D490-46E8-B271-0DD039C9C781}" presName="connTx" presStyleLbl="parChTrans1D2" presStyleIdx="0" presStyleCnt="13"/>
      <dgm:spPr/>
      <dgm:t>
        <a:bodyPr/>
        <a:lstStyle/>
        <a:p>
          <a:pPr rtl="1"/>
          <a:endParaRPr lang="he-IL"/>
        </a:p>
      </dgm:t>
    </dgm:pt>
    <dgm:pt modelId="{A1480A23-32D4-488F-AFBD-D42AD3A1FB32}" type="pres">
      <dgm:prSet presAssocID="{C9488128-1260-45FE-9343-0A0C7BFE07A4}" presName="node" presStyleLbl="node1" presStyleIdx="0" presStyleCnt="13">
        <dgm:presLayoutVars>
          <dgm:bulletEnabled val="1"/>
        </dgm:presLayoutVars>
      </dgm:prSet>
      <dgm:spPr/>
      <dgm:t>
        <a:bodyPr/>
        <a:lstStyle/>
        <a:p>
          <a:pPr rtl="1"/>
          <a:endParaRPr lang="he-IL"/>
        </a:p>
      </dgm:t>
    </dgm:pt>
    <dgm:pt modelId="{82CC63B2-0972-4BF3-9EF5-EE5AA910322A}" type="pres">
      <dgm:prSet presAssocID="{080CE257-B3E8-48F4-9FEB-24F946FB8064}" presName="Name9" presStyleLbl="parChTrans1D2" presStyleIdx="1" presStyleCnt="13"/>
      <dgm:spPr/>
      <dgm:t>
        <a:bodyPr/>
        <a:lstStyle/>
        <a:p>
          <a:pPr rtl="1"/>
          <a:endParaRPr lang="he-IL"/>
        </a:p>
      </dgm:t>
    </dgm:pt>
    <dgm:pt modelId="{470D163B-9356-4ED5-9235-67DE6C3CC1FB}" type="pres">
      <dgm:prSet presAssocID="{080CE257-B3E8-48F4-9FEB-24F946FB8064}" presName="connTx" presStyleLbl="parChTrans1D2" presStyleIdx="1" presStyleCnt="13"/>
      <dgm:spPr/>
      <dgm:t>
        <a:bodyPr/>
        <a:lstStyle/>
        <a:p>
          <a:pPr rtl="1"/>
          <a:endParaRPr lang="he-IL"/>
        </a:p>
      </dgm:t>
    </dgm:pt>
    <dgm:pt modelId="{B23D5147-3433-47D3-9086-9F338228A8AF}" type="pres">
      <dgm:prSet presAssocID="{E2FAE0DB-5D2F-483A-A3D5-228F2CC0A749}" presName="node" presStyleLbl="node1" presStyleIdx="1" presStyleCnt="13" custRadScaleRad="103620" custRadScaleInc="-12980">
        <dgm:presLayoutVars>
          <dgm:bulletEnabled val="1"/>
        </dgm:presLayoutVars>
      </dgm:prSet>
      <dgm:spPr/>
      <dgm:t>
        <a:bodyPr/>
        <a:lstStyle/>
        <a:p>
          <a:pPr rtl="1"/>
          <a:endParaRPr lang="he-IL"/>
        </a:p>
      </dgm:t>
    </dgm:pt>
    <dgm:pt modelId="{62146816-63D9-4398-B8AF-42F75794E009}" type="pres">
      <dgm:prSet presAssocID="{CDF67295-143F-48DF-AA9B-A7B3DF58D193}" presName="Name9" presStyleLbl="parChTrans1D2" presStyleIdx="2" presStyleCnt="13"/>
      <dgm:spPr/>
      <dgm:t>
        <a:bodyPr/>
        <a:lstStyle/>
        <a:p>
          <a:pPr rtl="1"/>
          <a:endParaRPr lang="he-IL"/>
        </a:p>
      </dgm:t>
    </dgm:pt>
    <dgm:pt modelId="{B541C0C9-200A-4EFA-A8FB-FCAA172605AD}" type="pres">
      <dgm:prSet presAssocID="{CDF67295-143F-48DF-AA9B-A7B3DF58D193}" presName="connTx" presStyleLbl="parChTrans1D2" presStyleIdx="2" presStyleCnt="13"/>
      <dgm:spPr/>
      <dgm:t>
        <a:bodyPr/>
        <a:lstStyle/>
        <a:p>
          <a:pPr rtl="1"/>
          <a:endParaRPr lang="he-IL"/>
        </a:p>
      </dgm:t>
    </dgm:pt>
    <dgm:pt modelId="{EA9DF93D-97AD-422B-BF0F-932E1191A634}" type="pres">
      <dgm:prSet presAssocID="{E1B1721B-99A0-46A5-B3EF-2FDDCBF92D0C}" presName="node" presStyleLbl="node1" presStyleIdx="2" presStyleCnt="13" custRadScaleRad="101751" custRadScaleInc="-18454">
        <dgm:presLayoutVars>
          <dgm:bulletEnabled val="1"/>
        </dgm:presLayoutVars>
      </dgm:prSet>
      <dgm:spPr/>
      <dgm:t>
        <a:bodyPr/>
        <a:lstStyle/>
        <a:p>
          <a:pPr rtl="1"/>
          <a:endParaRPr lang="he-IL"/>
        </a:p>
      </dgm:t>
    </dgm:pt>
    <dgm:pt modelId="{AB8B11F8-878E-4CB1-9B65-7A9F0564546C}" type="pres">
      <dgm:prSet presAssocID="{141D04D6-78B9-435B-974F-6AFE32AB6CC4}" presName="Name9" presStyleLbl="parChTrans1D2" presStyleIdx="3" presStyleCnt="13"/>
      <dgm:spPr/>
      <dgm:t>
        <a:bodyPr/>
        <a:lstStyle/>
        <a:p>
          <a:pPr rtl="1"/>
          <a:endParaRPr lang="he-IL"/>
        </a:p>
      </dgm:t>
    </dgm:pt>
    <dgm:pt modelId="{501E6DFB-4DDE-42C6-A310-314C3DB06B70}" type="pres">
      <dgm:prSet presAssocID="{141D04D6-78B9-435B-974F-6AFE32AB6CC4}" presName="connTx" presStyleLbl="parChTrans1D2" presStyleIdx="3" presStyleCnt="13"/>
      <dgm:spPr/>
      <dgm:t>
        <a:bodyPr/>
        <a:lstStyle/>
        <a:p>
          <a:pPr rtl="1"/>
          <a:endParaRPr lang="he-IL"/>
        </a:p>
      </dgm:t>
    </dgm:pt>
    <dgm:pt modelId="{A4BADBE4-1889-4005-A714-7BCEE276A005}" type="pres">
      <dgm:prSet presAssocID="{89F72179-E675-42F4-B0D1-E88B8F9501F5}" presName="node" presStyleLbl="node1" presStyleIdx="3" presStyleCnt="13" custRadScaleRad="99468" custRadScaleInc="-19907">
        <dgm:presLayoutVars>
          <dgm:bulletEnabled val="1"/>
        </dgm:presLayoutVars>
      </dgm:prSet>
      <dgm:spPr/>
      <dgm:t>
        <a:bodyPr/>
        <a:lstStyle/>
        <a:p>
          <a:pPr rtl="1"/>
          <a:endParaRPr lang="he-IL"/>
        </a:p>
      </dgm:t>
    </dgm:pt>
    <dgm:pt modelId="{E130A1FC-6C34-4766-83F3-2BE5EFFCC8C5}" type="pres">
      <dgm:prSet presAssocID="{554C6F59-31C3-490B-8ADE-258831BF9829}" presName="Name9" presStyleLbl="parChTrans1D2" presStyleIdx="4" presStyleCnt="13"/>
      <dgm:spPr/>
      <dgm:t>
        <a:bodyPr/>
        <a:lstStyle/>
        <a:p>
          <a:pPr rtl="1"/>
          <a:endParaRPr lang="he-IL"/>
        </a:p>
      </dgm:t>
    </dgm:pt>
    <dgm:pt modelId="{20AF9A64-6AC0-4298-8480-0DEA927229B4}" type="pres">
      <dgm:prSet presAssocID="{554C6F59-31C3-490B-8ADE-258831BF9829}" presName="connTx" presStyleLbl="parChTrans1D2" presStyleIdx="4" presStyleCnt="13"/>
      <dgm:spPr/>
      <dgm:t>
        <a:bodyPr/>
        <a:lstStyle/>
        <a:p>
          <a:pPr rtl="1"/>
          <a:endParaRPr lang="he-IL"/>
        </a:p>
      </dgm:t>
    </dgm:pt>
    <dgm:pt modelId="{1013DE5F-14F4-4662-8CA5-F44A2643499B}" type="pres">
      <dgm:prSet presAssocID="{5970D355-BE7F-47DA-8C8F-D1A5D8831FE6}" presName="node" presStyleLbl="node1" presStyleIdx="4" presStyleCnt="13" custRadScaleRad="97283" custRadScaleInc="-16742">
        <dgm:presLayoutVars>
          <dgm:bulletEnabled val="1"/>
        </dgm:presLayoutVars>
      </dgm:prSet>
      <dgm:spPr/>
      <dgm:t>
        <a:bodyPr/>
        <a:lstStyle/>
        <a:p>
          <a:pPr rtl="1"/>
          <a:endParaRPr lang="he-IL"/>
        </a:p>
      </dgm:t>
    </dgm:pt>
    <dgm:pt modelId="{CEBFEB94-6124-455A-B161-49FFB8D2FE01}" type="pres">
      <dgm:prSet presAssocID="{B844725B-959F-45DE-B5F7-D731BFE88463}" presName="Name9" presStyleLbl="parChTrans1D2" presStyleIdx="5" presStyleCnt="13"/>
      <dgm:spPr/>
      <dgm:t>
        <a:bodyPr/>
        <a:lstStyle/>
        <a:p>
          <a:pPr rtl="1"/>
          <a:endParaRPr lang="he-IL"/>
        </a:p>
      </dgm:t>
    </dgm:pt>
    <dgm:pt modelId="{38E2FB2F-8824-4D98-91A9-E34C17660E18}" type="pres">
      <dgm:prSet presAssocID="{B844725B-959F-45DE-B5F7-D731BFE88463}" presName="connTx" presStyleLbl="parChTrans1D2" presStyleIdx="5" presStyleCnt="13"/>
      <dgm:spPr/>
      <dgm:t>
        <a:bodyPr/>
        <a:lstStyle/>
        <a:p>
          <a:pPr rtl="1"/>
          <a:endParaRPr lang="he-IL"/>
        </a:p>
      </dgm:t>
    </dgm:pt>
    <dgm:pt modelId="{F30F1C15-EBBE-4EA7-8B4A-D26A5C0E6DEB}" type="pres">
      <dgm:prSet presAssocID="{947ECD52-F33C-427F-AD71-E51E66D28BF4}" presName="node" presStyleLbl="node1" presStyleIdx="5" presStyleCnt="13" custRadScaleRad="95721" custRadScaleInc="-9446">
        <dgm:presLayoutVars>
          <dgm:bulletEnabled val="1"/>
        </dgm:presLayoutVars>
      </dgm:prSet>
      <dgm:spPr/>
      <dgm:t>
        <a:bodyPr/>
        <a:lstStyle/>
        <a:p>
          <a:pPr rtl="1"/>
          <a:endParaRPr lang="he-IL"/>
        </a:p>
      </dgm:t>
    </dgm:pt>
    <dgm:pt modelId="{58910231-BD25-4B3F-89AA-D7019C0BEFCA}" type="pres">
      <dgm:prSet presAssocID="{C7F49DA7-41AA-422E-89CD-03F03D1C1510}" presName="Name9" presStyleLbl="parChTrans1D2" presStyleIdx="6" presStyleCnt="13"/>
      <dgm:spPr/>
      <dgm:t>
        <a:bodyPr/>
        <a:lstStyle/>
        <a:p>
          <a:pPr rtl="1"/>
          <a:endParaRPr lang="he-IL"/>
        </a:p>
      </dgm:t>
    </dgm:pt>
    <dgm:pt modelId="{7456FF1A-16D0-4C93-93F6-A497EADBEA20}" type="pres">
      <dgm:prSet presAssocID="{C7F49DA7-41AA-422E-89CD-03F03D1C1510}" presName="connTx" presStyleLbl="parChTrans1D2" presStyleIdx="6" presStyleCnt="13"/>
      <dgm:spPr/>
      <dgm:t>
        <a:bodyPr/>
        <a:lstStyle/>
        <a:p>
          <a:pPr rtl="1"/>
          <a:endParaRPr lang="he-IL"/>
        </a:p>
      </dgm:t>
    </dgm:pt>
    <dgm:pt modelId="{D794AA04-AA03-454F-BF2D-0A5572C32FB5}" type="pres">
      <dgm:prSet presAssocID="{99BB4735-C3A8-4296-A859-6AA6819B0895}" presName="node" presStyleLbl="node1" presStyleIdx="6" presStyleCnt="13" custRadScaleRad="95173" custRadScaleInc="285">
        <dgm:presLayoutVars>
          <dgm:bulletEnabled val="1"/>
        </dgm:presLayoutVars>
      </dgm:prSet>
      <dgm:spPr/>
      <dgm:t>
        <a:bodyPr/>
        <a:lstStyle/>
        <a:p>
          <a:pPr rtl="1"/>
          <a:endParaRPr lang="he-IL"/>
        </a:p>
      </dgm:t>
    </dgm:pt>
    <dgm:pt modelId="{E02AC938-DF05-4DA9-A4F3-DF13C4CDD354}" type="pres">
      <dgm:prSet presAssocID="{60BF4C7C-4D29-4B8C-B415-5E069087B187}" presName="Name9" presStyleLbl="parChTrans1D2" presStyleIdx="7" presStyleCnt="13"/>
      <dgm:spPr/>
      <dgm:t>
        <a:bodyPr/>
        <a:lstStyle/>
        <a:p>
          <a:pPr rtl="1"/>
          <a:endParaRPr lang="he-IL"/>
        </a:p>
      </dgm:t>
    </dgm:pt>
    <dgm:pt modelId="{8A9B43E9-9BFA-4AA9-AFE4-6A9BDF520968}" type="pres">
      <dgm:prSet presAssocID="{60BF4C7C-4D29-4B8C-B415-5E069087B187}" presName="connTx" presStyleLbl="parChTrans1D2" presStyleIdx="7" presStyleCnt="13"/>
      <dgm:spPr/>
      <dgm:t>
        <a:bodyPr/>
        <a:lstStyle/>
        <a:p>
          <a:pPr rtl="1"/>
          <a:endParaRPr lang="he-IL"/>
        </a:p>
      </dgm:t>
    </dgm:pt>
    <dgm:pt modelId="{807ECC2C-93E5-4945-B5B2-8E5571D9D1C5}" type="pres">
      <dgm:prSet presAssocID="{1527C8B6-DDE4-4C27-BBAD-91535013A76A}" presName="node" presStyleLbl="node1" presStyleIdx="7" presStyleCnt="13" custRadScaleRad="95785" custRadScaleInc="9943">
        <dgm:presLayoutVars>
          <dgm:bulletEnabled val="1"/>
        </dgm:presLayoutVars>
      </dgm:prSet>
      <dgm:spPr/>
      <dgm:t>
        <a:bodyPr/>
        <a:lstStyle/>
        <a:p>
          <a:pPr rtl="1"/>
          <a:endParaRPr lang="he-IL"/>
        </a:p>
      </dgm:t>
    </dgm:pt>
    <dgm:pt modelId="{9F5C6904-988C-464F-A8C8-D8A494A745A2}" type="pres">
      <dgm:prSet presAssocID="{535973B2-DFB8-4C5A-A25D-AD3CB4366DB5}" presName="Name9" presStyleLbl="parChTrans1D2" presStyleIdx="8" presStyleCnt="13"/>
      <dgm:spPr/>
      <dgm:t>
        <a:bodyPr/>
        <a:lstStyle/>
        <a:p>
          <a:pPr rtl="1"/>
          <a:endParaRPr lang="he-IL"/>
        </a:p>
      </dgm:t>
    </dgm:pt>
    <dgm:pt modelId="{1517BFD6-0832-4AB1-B302-2BD8DE7819B8}" type="pres">
      <dgm:prSet presAssocID="{535973B2-DFB8-4C5A-A25D-AD3CB4366DB5}" presName="connTx" presStyleLbl="parChTrans1D2" presStyleIdx="8" presStyleCnt="13"/>
      <dgm:spPr/>
      <dgm:t>
        <a:bodyPr/>
        <a:lstStyle/>
        <a:p>
          <a:pPr rtl="1"/>
          <a:endParaRPr lang="he-IL"/>
        </a:p>
      </dgm:t>
    </dgm:pt>
    <dgm:pt modelId="{EAA01164-9441-4707-B6B7-39C5DBDA8AE0}" type="pres">
      <dgm:prSet presAssocID="{C3026C94-B017-4FFB-BC63-97B41A4D668D}" presName="node" presStyleLbl="node1" presStyleIdx="8" presStyleCnt="13" custRadScaleRad="96554" custRadScaleInc="13276">
        <dgm:presLayoutVars>
          <dgm:bulletEnabled val="1"/>
        </dgm:presLayoutVars>
      </dgm:prSet>
      <dgm:spPr/>
      <dgm:t>
        <a:bodyPr/>
        <a:lstStyle/>
        <a:p>
          <a:pPr rtl="1"/>
          <a:endParaRPr lang="he-IL"/>
        </a:p>
      </dgm:t>
    </dgm:pt>
    <dgm:pt modelId="{B246C92D-D090-44FE-99A4-F9386E0B48C9}" type="pres">
      <dgm:prSet presAssocID="{11183C1E-92E1-43FE-B803-D88F66DB4B59}" presName="Name9" presStyleLbl="parChTrans1D2" presStyleIdx="9" presStyleCnt="13"/>
      <dgm:spPr/>
      <dgm:t>
        <a:bodyPr/>
        <a:lstStyle/>
        <a:p>
          <a:pPr rtl="1"/>
          <a:endParaRPr lang="he-IL"/>
        </a:p>
      </dgm:t>
    </dgm:pt>
    <dgm:pt modelId="{9B78AECE-9B06-4FAD-9980-E6CF245A69C7}" type="pres">
      <dgm:prSet presAssocID="{11183C1E-92E1-43FE-B803-D88F66DB4B59}" presName="connTx" presStyleLbl="parChTrans1D2" presStyleIdx="9" presStyleCnt="13"/>
      <dgm:spPr/>
      <dgm:t>
        <a:bodyPr/>
        <a:lstStyle/>
        <a:p>
          <a:pPr rtl="1"/>
          <a:endParaRPr lang="he-IL"/>
        </a:p>
      </dgm:t>
    </dgm:pt>
    <dgm:pt modelId="{93E898BC-9DE1-4784-A0E4-4D47B5623B9C}" type="pres">
      <dgm:prSet presAssocID="{212E9211-F1A1-471C-A69B-2D1D11D00C69}" presName="node" presStyleLbl="node1" presStyleIdx="9" presStyleCnt="13" custRadScaleRad="98441" custRadScaleInc="18363">
        <dgm:presLayoutVars>
          <dgm:bulletEnabled val="1"/>
        </dgm:presLayoutVars>
      </dgm:prSet>
      <dgm:spPr/>
      <dgm:t>
        <a:bodyPr/>
        <a:lstStyle/>
        <a:p>
          <a:pPr rtl="1"/>
          <a:endParaRPr lang="he-IL"/>
        </a:p>
      </dgm:t>
    </dgm:pt>
    <dgm:pt modelId="{381757AF-FD34-4C13-966A-BE8D200238E1}" type="pres">
      <dgm:prSet presAssocID="{20CDAE5C-AF31-4708-AA0F-F8D03A1FCD45}" presName="Name9" presStyleLbl="parChTrans1D2" presStyleIdx="10" presStyleCnt="13"/>
      <dgm:spPr/>
      <dgm:t>
        <a:bodyPr/>
        <a:lstStyle/>
        <a:p>
          <a:pPr rtl="1"/>
          <a:endParaRPr lang="he-IL"/>
        </a:p>
      </dgm:t>
    </dgm:pt>
    <dgm:pt modelId="{399BE00A-DE47-4243-BCEF-094440810F6B}" type="pres">
      <dgm:prSet presAssocID="{20CDAE5C-AF31-4708-AA0F-F8D03A1FCD45}" presName="connTx" presStyleLbl="parChTrans1D2" presStyleIdx="10" presStyleCnt="13"/>
      <dgm:spPr/>
      <dgm:t>
        <a:bodyPr/>
        <a:lstStyle/>
        <a:p>
          <a:pPr rtl="1"/>
          <a:endParaRPr lang="he-IL"/>
        </a:p>
      </dgm:t>
    </dgm:pt>
    <dgm:pt modelId="{77DBFB28-7A71-4AA8-AE44-824E665296F4}" type="pres">
      <dgm:prSet presAssocID="{E302F050-CFED-451C-B6E0-C858D2B698A6}" presName="node" presStyleLbl="node1" presStyleIdx="10" presStyleCnt="13" custRadScaleRad="100670" custRadScaleInc="19065">
        <dgm:presLayoutVars>
          <dgm:bulletEnabled val="1"/>
        </dgm:presLayoutVars>
      </dgm:prSet>
      <dgm:spPr/>
      <dgm:t>
        <a:bodyPr/>
        <a:lstStyle/>
        <a:p>
          <a:pPr rtl="1"/>
          <a:endParaRPr lang="he-IL"/>
        </a:p>
      </dgm:t>
    </dgm:pt>
    <dgm:pt modelId="{B5C7563B-2A10-4A30-8392-D7A0320B3B9F}" type="pres">
      <dgm:prSet presAssocID="{984AD105-F3D8-4F91-BBD1-2E23D9441037}" presName="Name9" presStyleLbl="parChTrans1D2" presStyleIdx="11" presStyleCnt="13"/>
      <dgm:spPr/>
      <dgm:t>
        <a:bodyPr/>
        <a:lstStyle/>
        <a:p>
          <a:pPr rtl="1"/>
          <a:endParaRPr lang="he-IL"/>
        </a:p>
      </dgm:t>
    </dgm:pt>
    <dgm:pt modelId="{422FF2D8-43A1-4B8D-8587-E3933044C298}" type="pres">
      <dgm:prSet presAssocID="{984AD105-F3D8-4F91-BBD1-2E23D9441037}" presName="connTx" presStyleLbl="parChTrans1D2" presStyleIdx="11" presStyleCnt="13"/>
      <dgm:spPr/>
      <dgm:t>
        <a:bodyPr/>
        <a:lstStyle/>
        <a:p>
          <a:pPr rtl="1"/>
          <a:endParaRPr lang="he-IL"/>
        </a:p>
      </dgm:t>
    </dgm:pt>
    <dgm:pt modelId="{88DCDF6F-3435-4B08-B562-62C46975363D}" type="pres">
      <dgm:prSet presAssocID="{2F0B9B7F-66E1-4E3A-B134-B85C1D8D0C5A}" presName="node" presStyleLbl="node1" presStyleIdx="11" presStyleCnt="13">
        <dgm:presLayoutVars>
          <dgm:bulletEnabled val="1"/>
        </dgm:presLayoutVars>
      </dgm:prSet>
      <dgm:spPr/>
      <dgm:t>
        <a:bodyPr/>
        <a:lstStyle/>
        <a:p>
          <a:pPr rtl="1"/>
          <a:endParaRPr lang="he-IL"/>
        </a:p>
      </dgm:t>
    </dgm:pt>
    <dgm:pt modelId="{08D7697F-3013-4E3F-A9E3-50161CD41B68}" type="pres">
      <dgm:prSet presAssocID="{1E5F5BAA-51E2-4E4E-8D56-9BED73FAA23F}" presName="Name9" presStyleLbl="parChTrans1D2" presStyleIdx="12" presStyleCnt="13"/>
      <dgm:spPr/>
      <dgm:t>
        <a:bodyPr/>
        <a:lstStyle/>
        <a:p>
          <a:pPr rtl="1"/>
          <a:endParaRPr lang="he-IL"/>
        </a:p>
      </dgm:t>
    </dgm:pt>
    <dgm:pt modelId="{DD3FB18B-D941-42E3-9206-EBC97D060FB5}" type="pres">
      <dgm:prSet presAssocID="{1E5F5BAA-51E2-4E4E-8D56-9BED73FAA23F}" presName="connTx" presStyleLbl="parChTrans1D2" presStyleIdx="12" presStyleCnt="13"/>
      <dgm:spPr/>
      <dgm:t>
        <a:bodyPr/>
        <a:lstStyle/>
        <a:p>
          <a:pPr rtl="1"/>
          <a:endParaRPr lang="he-IL"/>
        </a:p>
      </dgm:t>
    </dgm:pt>
    <dgm:pt modelId="{C31D0B82-9837-4123-A007-2B1EF7C3D69C}" type="pres">
      <dgm:prSet presAssocID="{F22FB985-6762-488E-91B6-37B93A6EABE3}" presName="node" presStyleLbl="node1" presStyleIdx="12" presStyleCnt="13">
        <dgm:presLayoutVars>
          <dgm:bulletEnabled val="1"/>
        </dgm:presLayoutVars>
      </dgm:prSet>
      <dgm:spPr/>
      <dgm:t>
        <a:bodyPr/>
        <a:lstStyle/>
        <a:p>
          <a:pPr rtl="1"/>
          <a:endParaRPr lang="he-IL"/>
        </a:p>
      </dgm:t>
    </dgm:pt>
  </dgm:ptLst>
  <dgm:cxnLst>
    <dgm:cxn modelId="{13D33334-C20C-4081-AC1C-CC2B44AB7454}" type="presOf" srcId="{947ECD52-F33C-427F-AD71-E51E66D28BF4}" destId="{F30F1C15-EBBE-4EA7-8B4A-D26A5C0E6DEB}" srcOrd="0" destOrd="0" presId="urn:microsoft.com/office/officeart/2005/8/layout/radial1"/>
    <dgm:cxn modelId="{D6738E17-F67A-4EDE-9B5F-5A24DF583E45}" type="presOf" srcId="{1527C8B6-DDE4-4C27-BBAD-91535013A76A}" destId="{807ECC2C-93E5-4945-B5B2-8E5571D9D1C5}" srcOrd="0" destOrd="0" presId="urn:microsoft.com/office/officeart/2005/8/layout/radial1"/>
    <dgm:cxn modelId="{F66FB728-C2CD-42C6-972C-BD8B8E8D7DF3}" type="presOf" srcId="{E2FAE0DB-5D2F-483A-A3D5-228F2CC0A749}" destId="{B23D5147-3433-47D3-9086-9F338228A8AF}" srcOrd="0" destOrd="0" presId="urn:microsoft.com/office/officeart/2005/8/layout/radial1"/>
    <dgm:cxn modelId="{4A09B522-47AE-4733-BB26-4171E2A95D1E}" srcId="{2E09E7A3-C82A-4D4B-B48B-CCD72E2EF08C}" destId="{11AB7576-224C-4F8A-B51E-6BB91C61E6D9}" srcOrd="0" destOrd="0" parTransId="{A8E39C65-74DB-4DF8-9B16-7C57524A8889}" sibTransId="{34D9EE90-7FAC-4E9E-BF7B-7D484D1891C5}"/>
    <dgm:cxn modelId="{34EF90E3-8D66-448D-965F-CD2BC82D7549}" type="presOf" srcId="{AB142AA3-D490-46E8-B271-0DD039C9C781}" destId="{430A57C4-3082-42CA-893A-53CFF9DADCCC}" srcOrd="1" destOrd="0" presId="urn:microsoft.com/office/officeart/2005/8/layout/radial1"/>
    <dgm:cxn modelId="{74BD4B21-65CE-4EF2-8317-535252AAFBBF}" type="presOf" srcId="{984AD105-F3D8-4F91-BBD1-2E23D9441037}" destId="{422FF2D8-43A1-4B8D-8587-E3933044C298}" srcOrd="1" destOrd="0" presId="urn:microsoft.com/office/officeart/2005/8/layout/radial1"/>
    <dgm:cxn modelId="{FE55CD31-38E9-4E74-A09C-965F33085428}" type="presOf" srcId="{1E5F5BAA-51E2-4E4E-8D56-9BED73FAA23F}" destId="{08D7697F-3013-4E3F-A9E3-50161CD41B68}" srcOrd="0" destOrd="0" presId="urn:microsoft.com/office/officeart/2005/8/layout/radial1"/>
    <dgm:cxn modelId="{E28B3F2D-6DE7-4A12-B2C2-849FE248B705}" type="presOf" srcId="{F22FB985-6762-488E-91B6-37B93A6EABE3}" destId="{C31D0B82-9837-4123-A007-2B1EF7C3D69C}" srcOrd="0" destOrd="0" presId="urn:microsoft.com/office/officeart/2005/8/layout/radial1"/>
    <dgm:cxn modelId="{5411C5BA-1FAF-4001-9DED-164F82CEF968}" type="presOf" srcId="{141D04D6-78B9-435B-974F-6AFE32AB6CC4}" destId="{AB8B11F8-878E-4CB1-9B65-7A9F0564546C}" srcOrd="0" destOrd="0" presId="urn:microsoft.com/office/officeart/2005/8/layout/radial1"/>
    <dgm:cxn modelId="{95C9045F-C951-49E4-8915-5A9F5F937786}" srcId="{11AB7576-224C-4F8A-B51E-6BB91C61E6D9}" destId="{E1B1721B-99A0-46A5-B3EF-2FDDCBF92D0C}" srcOrd="2" destOrd="0" parTransId="{CDF67295-143F-48DF-AA9B-A7B3DF58D193}" sibTransId="{957DAC86-F94F-4AF1-BF85-E6F5887668D6}"/>
    <dgm:cxn modelId="{DEA1D9E7-C6A1-4764-B01D-26968E873471}" type="presOf" srcId="{CDF67295-143F-48DF-AA9B-A7B3DF58D193}" destId="{B541C0C9-200A-4EFA-A8FB-FCAA172605AD}" srcOrd="1" destOrd="0" presId="urn:microsoft.com/office/officeart/2005/8/layout/radial1"/>
    <dgm:cxn modelId="{D062795A-EE8C-4373-A645-9362744DCF80}" type="presOf" srcId="{212E9211-F1A1-471C-A69B-2D1D11D00C69}" destId="{93E898BC-9DE1-4784-A0E4-4D47B5623B9C}" srcOrd="0" destOrd="0" presId="urn:microsoft.com/office/officeart/2005/8/layout/radial1"/>
    <dgm:cxn modelId="{BCD41837-8356-49F5-B9F3-F13BB4ADA4E9}" srcId="{11AB7576-224C-4F8A-B51E-6BB91C61E6D9}" destId="{99BB4735-C3A8-4296-A859-6AA6819B0895}" srcOrd="6" destOrd="0" parTransId="{C7F49DA7-41AA-422E-89CD-03F03D1C1510}" sibTransId="{49B3F7EA-B40E-436D-A726-E923EDF9DD38}"/>
    <dgm:cxn modelId="{DD463192-FB45-4885-8FBF-A9CB000CF5F2}" type="presOf" srcId="{E302F050-CFED-451C-B6E0-C858D2B698A6}" destId="{77DBFB28-7A71-4AA8-AE44-824E665296F4}" srcOrd="0" destOrd="0" presId="urn:microsoft.com/office/officeart/2005/8/layout/radial1"/>
    <dgm:cxn modelId="{594D27D9-A9A8-4336-8B62-D4A5823E22E2}" type="presOf" srcId="{1E5F5BAA-51E2-4E4E-8D56-9BED73FAA23F}" destId="{DD3FB18B-D941-42E3-9206-EBC97D060FB5}" srcOrd="1" destOrd="0" presId="urn:microsoft.com/office/officeart/2005/8/layout/radial1"/>
    <dgm:cxn modelId="{90B196DD-02C4-4EE8-90AC-F03471010212}" srcId="{11AB7576-224C-4F8A-B51E-6BB91C61E6D9}" destId="{E302F050-CFED-451C-B6E0-C858D2B698A6}" srcOrd="10" destOrd="0" parTransId="{20CDAE5C-AF31-4708-AA0F-F8D03A1FCD45}" sibTransId="{C6C9B587-B758-41D8-A4C2-51D7A0DC84E6}"/>
    <dgm:cxn modelId="{FEC31EFF-C57A-4019-9674-23E2D97C7878}" type="presOf" srcId="{B844725B-959F-45DE-B5F7-D731BFE88463}" destId="{CEBFEB94-6124-455A-B161-49FFB8D2FE01}" srcOrd="0" destOrd="0" presId="urn:microsoft.com/office/officeart/2005/8/layout/radial1"/>
    <dgm:cxn modelId="{9BF186DC-8FF0-41C3-961C-D16294590E81}" type="presOf" srcId="{C3026C94-B017-4FFB-BC63-97B41A4D668D}" destId="{EAA01164-9441-4707-B6B7-39C5DBDA8AE0}" srcOrd="0" destOrd="0" presId="urn:microsoft.com/office/officeart/2005/8/layout/radial1"/>
    <dgm:cxn modelId="{9E00456C-70CF-44C8-A197-DA4C683E4250}" type="presOf" srcId="{5970D355-BE7F-47DA-8C8F-D1A5D8831FE6}" destId="{1013DE5F-14F4-4662-8CA5-F44A2643499B}" srcOrd="0" destOrd="0" presId="urn:microsoft.com/office/officeart/2005/8/layout/radial1"/>
    <dgm:cxn modelId="{6B83EF6D-1B49-4111-B417-D636BF85A954}" type="presOf" srcId="{20CDAE5C-AF31-4708-AA0F-F8D03A1FCD45}" destId="{381757AF-FD34-4C13-966A-BE8D200238E1}" srcOrd="0" destOrd="0" presId="urn:microsoft.com/office/officeart/2005/8/layout/radial1"/>
    <dgm:cxn modelId="{61A9E3E2-16D1-41C2-9043-8379EEF49D85}" srcId="{11AB7576-224C-4F8A-B51E-6BB91C61E6D9}" destId="{F22FB985-6762-488E-91B6-37B93A6EABE3}" srcOrd="12" destOrd="0" parTransId="{1E5F5BAA-51E2-4E4E-8D56-9BED73FAA23F}" sibTransId="{6E693C7D-7DB0-4CE0-8797-9DA19EA86E80}"/>
    <dgm:cxn modelId="{B346C697-6693-4B5A-8D50-995A1C60E0B8}" type="presOf" srcId="{60BF4C7C-4D29-4B8C-B415-5E069087B187}" destId="{8A9B43E9-9BFA-4AA9-AFE4-6A9BDF520968}" srcOrd="1" destOrd="0" presId="urn:microsoft.com/office/officeart/2005/8/layout/radial1"/>
    <dgm:cxn modelId="{04BA5EB7-F56E-410D-BAD9-9E459F70F200}" srcId="{11AB7576-224C-4F8A-B51E-6BB91C61E6D9}" destId="{1527C8B6-DDE4-4C27-BBAD-91535013A76A}" srcOrd="7" destOrd="0" parTransId="{60BF4C7C-4D29-4B8C-B415-5E069087B187}" sibTransId="{55DE3C93-FD5E-4E44-A25C-6CB61884106B}"/>
    <dgm:cxn modelId="{4700E561-1FB1-4ED3-94BE-23DC4FE57890}" type="presOf" srcId="{11183C1E-92E1-43FE-B803-D88F66DB4B59}" destId="{B246C92D-D090-44FE-99A4-F9386E0B48C9}" srcOrd="0" destOrd="0" presId="urn:microsoft.com/office/officeart/2005/8/layout/radial1"/>
    <dgm:cxn modelId="{A4DD0936-1782-4C10-963D-FBD992ED37A6}" type="presOf" srcId="{AB142AA3-D490-46E8-B271-0DD039C9C781}" destId="{6D3C08CE-59AF-44B0-B545-823046249D75}" srcOrd="0" destOrd="0" presId="urn:microsoft.com/office/officeart/2005/8/layout/radial1"/>
    <dgm:cxn modelId="{C2BE7DD2-AF05-4B50-BE30-5BA9D5ECD166}" type="presOf" srcId="{2F0B9B7F-66E1-4E3A-B134-B85C1D8D0C5A}" destId="{88DCDF6F-3435-4B08-B562-62C46975363D}" srcOrd="0" destOrd="0" presId="urn:microsoft.com/office/officeart/2005/8/layout/radial1"/>
    <dgm:cxn modelId="{121503BA-E58F-4078-894C-3072BFED2DD5}" srcId="{11AB7576-224C-4F8A-B51E-6BB91C61E6D9}" destId="{947ECD52-F33C-427F-AD71-E51E66D28BF4}" srcOrd="5" destOrd="0" parTransId="{B844725B-959F-45DE-B5F7-D731BFE88463}" sibTransId="{DC8E1D42-1B53-4B35-A994-6D88760922B4}"/>
    <dgm:cxn modelId="{DCD5ED9F-CE9C-4B90-B30A-AC0A52172BBC}" type="presOf" srcId="{535973B2-DFB8-4C5A-A25D-AD3CB4366DB5}" destId="{9F5C6904-988C-464F-A8C8-D8A494A745A2}" srcOrd="0" destOrd="0" presId="urn:microsoft.com/office/officeart/2005/8/layout/radial1"/>
    <dgm:cxn modelId="{E6D722C2-83F1-491C-8C1F-31E561E81FCB}" srcId="{11AB7576-224C-4F8A-B51E-6BB91C61E6D9}" destId="{2F0B9B7F-66E1-4E3A-B134-B85C1D8D0C5A}" srcOrd="11" destOrd="0" parTransId="{984AD105-F3D8-4F91-BBD1-2E23D9441037}" sibTransId="{05247E2C-0EE7-4C92-BB61-66CC2CD3E311}"/>
    <dgm:cxn modelId="{260868D1-8E99-4520-B2AD-52D3951C5813}" type="presOf" srcId="{984AD105-F3D8-4F91-BBD1-2E23D9441037}" destId="{B5C7563B-2A10-4A30-8392-D7A0320B3B9F}" srcOrd="0" destOrd="0" presId="urn:microsoft.com/office/officeart/2005/8/layout/radial1"/>
    <dgm:cxn modelId="{3CB72B87-A3AA-493E-B332-ED99A1F9FDBE}" type="presOf" srcId="{554C6F59-31C3-490B-8ADE-258831BF9829}" destId="{20AF9A64-6AC0-4298-8480-0DEA927229B4}" srcOrd="1" destOrd="0" presId="urn:microsoft.com/office/officeart/2005/8/layout/radial1"/>
    <dgm:cxn modelId="{ECCBF95E-7ACB-4A75-9B54-E729C3BCFAE5}" type="presOf" srcId="{C9488128-1260-45FE-9343-0A0C7BFE07A4}" destId="{A1480A23-32D4-488F-AFBD-D42AD3A1FB32}" srcOrd="0" destOrd="0" presId="urn:microsoft.com/office/officeart/2005/8/layout/radial1"/>
    <dgm:cxn modelId="{7E103373-03AB-4F5A-A627-0CE69E8A91F9}" type="presOf" srcId="{20CDAE5C-AF31-4708-AA0F-F8D03A1FCD45}" destId="{399BE00A-DE47-4243-BCEF-094440810F6B}" srcOrd="1" destOrd="0" presId="urn:microsoft.com/office/officeart/2005/8/layout/radial1"/>
    <dgm:cxn modelId="{67A0DB07-0E79-4363-B3C5-56BA6247FBB2}" type="presOf" srcId="{080CE257-B3E8-48F4-9FEB-24F946FB8064}" destId="{470D163B-9356-4ED5-9235-67DE6C3CC1FB}" srcOrd="1" destOrd="0" presId="urn:microsoft.com/office/officeart/2005/8/layout/radial1"/>
    <dgm:cxn modelId="{5F212089-3638-4FE8-97C1-10A2959E7711}" type="presOf" srcId="{E1B1721B-99A0-46A5-B3EF-2FDDCBF92D0C}" destId="{EA9DF93D-97AD-422B-BF0F-932E1191A634}" srcOrd="0" destOrd="0" presId="urn:microsoft.com/office/officeart/2005/8/layout/radial1"/>
    <dgm:cxn modelId="{056FF45F-0C5A-4CDA-8084-7C9E54680E53}" srcId="{11AB7576-224C-4F8A-B51E-6BB91C61E6D9}" destId="{C9488128-1260-45FE-9343-0A0C7BFE07A4}" srcOrd="0" destOrd="0" parTransId="{AB142AA3-D490-46E8-B271-0DD039C9C781}" sibTransId="{C4F54E81-3468-4A1B-960F-BCEB0CD67823}"/>
    <dgm:cxn modelId="{ECDF3EDA-A01C-4700-AE2D-845C8C0AB616}" type="presOf" srcId="{60BF4C7C-4D29-4B8C-B415-5E069087B187}" destId="{E02AC938-DF05-4DA9-A4F3-DF13C4CDD354}" srcOrd="0" destOrd="0" presId="urn:microsoft.com/office/officeart/2005/8/layout/radial1"/>
    <dgm:cxn modelId="{3081F32C-A6B0-4597-A6BE-E729A7BA7D65}" srcId="{11AB7576-224C-4F8A-B51E-6BB91C61E6D9}" destId="{212E9211-F1A1-471C-A69B-2D1D11D00C69}" srcOrd="9" destOrd="0" parTransId="{11183C1E-92E1-43FE-B803-D88F66DB4B59}" sibTransId="{A5E39DDB-EB8C-4B11-B2DA-81B1F31B1A4F}"/>
    <dgm:cxn modelId="{636D27E2-E4A1-4EEA-8DD1-EB83B177CB2A}" type="presOf" srcId="{2E09E7A3-C82A-4D4B-B48B-CCD72E2EF08C}" destId="{1F94EFD6-A3B3-4B53-81B9-FB9A8459EB94}" srcOrd="0" destOrd="0" presId="urn:microsoft.com/office/officeart/2005/8/layout/radial1"/>
    <dgm:cxn modelId="{5B5735B2-A3EB-4BEC-9C08-4686D1B4DEE3}" type="presOf" srcId="{554C6F59-31C3-490B-8ADE-258831BF9829}" destId="{E130A1FC-6C34-4766-83F3-2BE5EFFCC8C5}" srcOrd="0" destOrd="0" presId="urn:microsoft.com/office/officeart/2005/8/layout/radial1"/>
    <dgm:cxn modelId="{7C3B4EC2-1239-4D47-97F6-BD8F81E66196}" type="presOf" srcId="{11AB7576-224C-4F8A-B51E-6BB91C61E6D9}" destId="{F9B8D1C8-F55E-442B-9FB2-4CD4ADD8A32E}" srcOrd="0" destOrd="0" presId="urn:microsoft.com/office/officeart/2005/8/layout/radial1"/>
    <dgm:cxn modelId="{6AADE580-F14B-4E56-A6BE-C24787DF8F98}" type="presOf" srcId="{080CE257-B3E8-48F4-9FEB-24F946FB8064}" destId="{82CC63B2-0972-4BF3-9EF5-EE5AA910322A}" srcOrd="0" destOrd="0" presId="urn:microsoft.com/office/officeart/2005/8/layout/radial1"/>
    <dgm:cxn modelId="{AF79106A-F533-4AB6-AF8F-F2CFD65C9517}" type="presOf" srcId="{99BB4735-C3A8-4296-A859-6AA6819B0895}" destId="{D794AA04-AA03-454F-BF2D-0A5572C32FB5}" srcOrd="0" destOrd="0" presId="urn:microsoft.com/office/officeart/2005/8/layout/radial1"/>
    <dgm:cxn modelId="{4425F119-0054-484E-9D2B-D4E5F83AA34E}" srcId="{11AB7576-224C-4F8A-B51E-6BB91C61E6D9}" destId="{C3026C94-B017-4FFB-BC63-97B41A4D668D}" srcOrd="8" destOrd="0" parTransId="{535973B2-DFB8-4C5A-A25D-AD3CB4366DB5}" sibTransId="{C2288122-4263-497C-B572-3ED52213C94E}"/>
    <dgm:cxn modelId="{1E3552D1-7D7F-4FC9-9A49-B1F481825BD8}" type="presOf" srcId="{C7F49DA7-41AA-422E-89CD-03F03D1C1510}" destId="{58910231-BD25-4B3F-89AA-D7019C0BEFCA}" srcOrd="0" destOrd="0" presId="urn:microsoft.com/office/officeart/2005/8/layout/radial1"/>
    <dgm:cxn modelId="{6CAECD78-961F-4A65-AD33-88CB92F6BFC4}" type="presOf" srcId="{B844725B-959F-45DE-B5F7-D731BFE88463}" destId="{38E2FB2F-8824-4D98-91A9-E34C17660E18}" srcOrd="1" destOrd="0" presId="urn:microsoft.com/office/officeart/2005/8/layout/radial1"/>
    <dgm:cxn modelId="{AC142987-E7B9-44CF-8D1B-95542B3AEC9F}" srcId="{11AB7576-224C-4F8A-B51E-6BB91C61E6D9}" destId="{5970D355-BE7F-47DA-8C8F-D1A5D8831FE6}" srcOrd="4" destOrd="0" parTransId="{554C6F59-31C3-490B-8ADE-258831BF9829}" sibTransId="{CCC90DCB-8F02-44CF-8600-DAA494F21629}"/>
    <dgm:cxn modelId="{0810EFD1-2155-46BE-A2CC-956767F53EAD}" type="presOf" srcId="{89F72179-E675-42F4-B0D1-E88B8F9501F5}" destId="{A4BADBE4-1889-4005-A714-7BCEE276A005}" srcOrd="0" destOrd="0" presId="urn:microsoft.com/office/officeart/2005/8/layout/radial1"/>
    <dgm:cxn modelId="{D7C8EDDF-2946-4D74-85E6-E32B94FA0378}" srcId="{11AB7576-224C-4F8A-B51E-6BB91C61E6D9}" destId="{89F72179-E675-42F4-B0D1-E88B8F9501F5}" srcOrd="3" destOrd="0" parTransId="{141D04D6-78B9-435B-974F-6AFE32AB6CC4}" sibTransId="{5D1C9233-03C7-467E-BEB5-EABA453C514C}"/>
    <dgm:cxn modelId="{370FA389-C90A-4B5A-88A6-F83A28DB95CC}" type="presOf" srcId="{535973B2-DFB8-4C5A-A25D-AD3CB4366DB5}" destId="{1517BFD6-0832-4AB1-B302-2BD8DE7819B8}" srcOrd="1" destOrd="0" presId="urn:microsoft.com/office/officeart/2005/8/layout/radial1"/>
    <dgm:cxn modelId="{ED7CDAA8-63C8-48C4-B25D-5BB991DBB999}" srcId="{11AB7576-224C-4F8A-B51E-6BB91C61E6D9}" destId="{E2FAE0DB-5D2F-483A-A3D5-228F2CC0A749}" srcOrd="1" destOrd="0" parTransId="{080CE257-B3E8-48F4-9FEB-24F946FB8064}" sibTransId="{71076FC2-C75A-414E-A0A1-07B31CA05CC1}"/>
    <dgm:cxn modelId="{77AFA66C-9638-4EA5-8816-8A405DEE80CC}" type="presOf" srcId="{141D04D6-78B9-435B-974F-6AFE32AB6CC4}" destId="{501E6DFB-4DDE-42C6-A310-314C3DB06B70}" srcOrd="1" destOrd="0" presId="urn:microsoft.com/office/officeart/2005/8/layout/radial1"/>
    <dgm:cxn modelId="{2E0AC457-14CE-418D-B574-B4E6FFF7A318}" type="presOf" srcId="{11183C1E-92E1-43FE-B803-D88F66DB4B59}" destId="{9B78AECE-9B06-4FAD-9980-E6CF245A69C7}" srcOrd="1" destOrd="0" presId="urn:microsoft.com/office/officeart/2005/8/layout/radial1"/>
    <dgm:cxn modelId="{69D6319D-AB5C-4026-9FAE-0796F49C74CF}" type="presOf" srcId="{C7F49DA7-41AA-422E-89CD-03F03D1C1510}" destId="{7456FF1A-16D0-4C93-93F6-A497EADBEA20}" srcOrd="1" destOrd="0" presId="urn:microsoft.com/office/officeart/2005/8/layout/radial1"/>
    <dgm:cxn modelId="{20787BCC-6890-4339-935F-5E20005E1477}" type="presOf" srcId="{CDF67295-143F-48DF-AA9B-A7B3DF58D193}" destId="{62146816-63D9-4398-B8AF-42F75794E009}" srcOrd="0" destOrd="0" presId="urn:microsoft.com/office/officeart/2005/8/layout/radial1"/>
    <dgm:cxn modelId="{3F4E03FD-DAF5-4674-8BE1-3A09F4EA3A63}" type="presParOf" srcId="{1F94EFD6-A3B3-4B53-81B9-FB9A8459EB94}" destId="{F9B8D1C8-F55E-442B-9FB2-4CD4ADD8A32E}" srcOrd="0" destOrd="0" presId="urn:microsoft.com/office/officeart/2005/8/layout/radial1"/>
    <dgm:cxn modelId="{2BAB7F80-08DC-4799-85AA-68473A39E46F}" type="presParOf" srcId="{1F94EFD6-A3B3-4B53-81B9-FB9A8459EB94}" destId="{6D3C08CE-59AF-44B0-B545-823046249D75}" srcOrd="1" destOrd="0" presId="urn:microsoft.com/office/officeart/2005/8/layout/radial1"/>
    <dgm:cxn modelId="{A3DB8FBA-8CA8-48CE-BDC0-04DCA1E58009}" type="presParOf" srcId="{6D3C08CE-59AF-44B0-B545-823046249D75}" destId="{430A57C4-3082-42CA-893A-53CFF9DADCCC}" srcOrd="0" destOrd="0" presId="urn:microsoft.com/office/officeart/2005/8/layout/radial1"/>
    <dgm:cxn modelId="{6FAC8FAB-5EDF-41B3-8A7E-EDB8FE3A523A}" type="presParOf" srcId="{1F94EFD6-A3B3-4B53-81B9-FB9A8459EB94}" destId="{A1480A23-32D4-488F-AFBD-D42AD3A1FB32}" srcOrd="2" destOrd="0" presId="urn:microsoft.com/office/officeart/2005/8/layout/radial1"/>
    <dgm:cxn modelId="{AB867295-6D7B-450F-BD01-5FB805F91CE1}" type="presParOf" srcId="{1F94EFD6-A3B3-4B53-81B9-FB9A8459EB94}" destId="{82CC63B2-0972-4BF3-9EF5-EE5AA910322A}" srcOrd="3" destOrd="0" presId="urn:microsoft.com/office/officeart/2005/8/layout/radial1"/>
    <dgm:cxn modelId="{DEAC0B49-DFC5-4BFC-88C5-2545080C87C4}" type="presParOf" srcId="{82CC63B2-0972-4BF3-9EF5-EE5AA910322A}" destId="{470D163B-9356-4ED5-9235-67DE6C3CC1FB}" srcOrd="0" destOrd="0" presId="urn:microsoft.com/office/officeart/2005/8/layout/radial1"/>
    <dgm:cxn modelId="{51D72961-B608-44B0-AB3A-87716A798D09}" type="presParOf" srcId="{1F94EFD6-A3B3-4B53-81B9-FB9A8459EB94}" destId="{B23D5147-3433-47D3-9086-9F338228A8AF}" srcOrd="4" destOrd="0" presId="urn:microsoft.com/office/officeart/2005/8/layout/radial1"/>
    <dgm:cxn modelId="{A57AEFF0-8172-45CD-BD02-11621395324F}" type="presParOf" srcId="{1F94EFD6-A3B3-4B53-81B9-FB9A8459EB94}" destId="{62146816-63D9-4398-B8AF-42F75794E009}" srcOrd="5" destOrd="0" presId="urn:microsoft.com/office/officeart/2005/8/layout/radial1"/>
    <dgm:cxn modelId="{9FF40BD2-F392-4FCE-A056-4EF14D329D08}" type="presParOf" srcId="{62146816-63D9-4398-B8AF-42F75794E009}" destId="{B541C0C9-200A-4EFA-A8FB-FCAA172605AD}" srcOrd="0" destOrd="0" presId="urn:microsoft.com/office/officeart/2005/8/layout/radial1"/>
    <dgm:cxn modelId="{3B2AB7AF-D2A7-4C9B-87CE-146D70F4B392}" type="presParOf" srcId="{1F94EFD6-A3B3-4B53-81B9-FB9A8459EB94}" destId="{EA9DF93D-97AD-422B-BF0F-932E1191A634}" srcOrd="6" destOrd="0" presId="urn:microsoft.com/office/officeart/2005/8/layout/radial1"/>
    <dgm:cxn modelId="{B84A093C-0B08-4A17-BC18-EECD673E4A04}" type="presParOf" srcId="{1F94EFD6-A3B3-4B53-81B9-FB9A8459EB94}" destId="{AB8B11F8-878E-4CB1-9B65-7A9F0564546C}" srcOrd="7" destOrd="0" presId="urn:microsoft.com/office/officeart/2005/8/layout/radial1"/>
    <dgm:cxn modelId="{53C03C60-908D-4E6C-ABC0-C96BE455EAA1}" type="presParOf" srcId="{AB8B11F8-878E-4CB1-9B65-7A9F0564546C}" destId="{501E6DFB-4DDE-42C6-A310-314C3DB06B70}" srcOrd="0" destOrd="0" presId="urn:microsoft.com/office/officeart/2005/8/layout/radial1"/>
    <dgm:cxn modelId="{673DC4CD-7590-4967-81EE-12E23B7013F5}" type="presParOf" srcId="{1F94EFD6-A3B3-4B53-81B9-FB9A8459EB94}" destId="{A4BADBE4-1889-4005-A714-7BCEE276A005}" srcOrd="8" destOrd="0" presId="urn:microsoft.com/office/officeart/2005/8/layout/radial1"/>
    <dgm:cxn modelId="{43CA24A7-9C70-478F-B18E-7D05CFF53E82}" type="presParOf" srcId="{1F94EFD6-A3B3-4B53-81B9-FB9A8459EB94}" destId="{E130A1FC-6C34-4766-83F3-2BE5EFFCC8C5}" srcOrd="9" destOrd="0" presId="urn:microsoft.com/office/officeart/2005/8/layout/radial1"/>
    <dgm:cxn modelId="{C8CB366A-69AB-4B04-B806-E867794FB829}" type="presParOf" srcId="{E130A1FC-6C34-4766-83F3-2BE5EFFCC8C5}" destId="{20AF9A64-6AC0-4298-8480-0DEA927229B4}" srcOrd="0" destOrd="0" presId="urn:microsoft.com/office/officeart/2005/8/layout/radial1"/>
    <dgm:cxn modelId="{318088CF-DDFC-44D5-87B0-C9A196FCFC8D}" type="presParOf" srcId="{1F94EFD6-A3B3-4B53-81B9-FB9A8459EB94}" destId="{1013DE5F-14F4-4662-8CA5-F44A2643499B}" srcOrd="10" destOrd="0" presId="urn:microsoft.com/office/officeart/2005/8/layout/radial1"/>
    <dgm:cxn modelId="{FD64FD1A-9213-4C45-9408-F0B12FCD9F64}" type="presParOf" srcId="{1F94EFD6-A3B3-4B53-81B9-FB9A8459EB94}" destId="{CEBFEB94-6124-455A-B161-49FFB8D2FE01}" srcOrd="11" destOrd="0" presId="urn:microsoft.com/office/officeart/2005/8/layout/radial1"/>
    <dgm:cxn modelId="{1A7A5552-3E09-4A95-AA98-334F9327E9F8}" type="presParOf" srcId="{CEBFEB94-6124-455A-B161-49FFB8D2FE01}" destId="{38E2FB2F-8824-4D98-91A9-E34C17660E18}" srcOrd="0" destOrd="0" presId="urn:microsoft.com/office/officeart/2005/8/layout/radial1"/>
    <dgm:cxn modelId="{DB8BC51A-3883-4D33-9E3A-8601AB2C572A}" type="presParOf" srcId="{1F94EFD6-A3B3-4B53-81B9-FB9A8459EB94}" destId="{F30F1C15-EBBE-4EA7-8B4A-D26A5C0E6DEB}" srcOrd="12" destOrd="0" presId="urn:microsoft.com/office/officeart/2005/8/layout/radial1"/>
    <dgm:cxn modelId="{7CCAC287-11F1-4D9A-A275-CA24694E16BA}" type="presParOf" srcId="{1F94EFD6-A3B3-4B53-81B9-FB9A8459EB94}" destId="{58910231-BD25-4B3F-89AA-D7019C0BEFCA}" srcOrd="13" destOrd="0" presId="urn:microsoft.com/office/officeart/2005/8/layout/radial1"/>
    <dgm:cxn modelId="{B187AE80-CB24-41DE-B745-9ECB70895079}" type="presParOf" srcId="{58910231-BD25-4B3F-89AA-D7019C0BEFCA}" destId="{7456FF1A-16D0-4C93-93F6-A497EADBEA20}" srcOrd="0" destOrd="0" presId="urn:microsoft.com/office/officeart/2005/8/layout/radial1"/>
    <dgm:cxn modelId="{D4E0562A-1D9A-4AA8-83CA-C0B704B61D7C}" type="presParOf" srcId="{1F94EFD6-A3B3-4B53-81B9-FB9A8459EB94}" destId="{D794AA04-AA03-454F-BF2D-0A5572C32FB5}" srcOrd="14" destOrd="0" presId="urn:microsoft.com/office/officeart/2005/8/layout/radial1"/>
    <dgm:cxn modelId="{01861CE3-FB20-4AA2-9B1C-E676F1412D33}" type="presParOf" srcId="{1F94EFD6-A3B3-4B53-81B9-FB9A8459EB94}" destId="{E02AC938-DF05-4DA9-A4F3-DF13C4CDD354}" srcOrd="15" destOrd="0" presId="urn:microsoft.com/office/officeart/2005/8/layout/radial1"/>
    <dgm:cxn modelId="{8A02D428-46A6-46BA-890E-0C223273CAE9}" type="presParOf" srcId="{E02AC938-DF05-4DA9-A4F3-DF13C4CDD354}" destId="{8A9B43E9-9BFA-4AA9-AFE4-6A9BDF520968}" srcOrd="0" destOrd="0" presId="urn:microsoft.com/office/officeart/2005/8/layout/radial1"/>
    <dgm:cxn modelId="{36727AE2-E1D7-43C8-BED4-117E4FBAC54A}" type="presParOf" srcId="{1F94EFD6-A3B3-4B53-81B9-FB9A8459EB94}" destId="{807ECC2C-93E5-4945-B5B2-8E5571D9D1C5}" srcOrd="16" destOrd="0" presId="urn:microsoft.com/office/officeart/2005/8/layout/radial1"/>
    <dgm:cxn modelId="{1FB069F0-1DFC-4850-B5EE-A9F7CAA801C7}" type="presParOf" srcId="{1F94EFD6-A3B3-4B53-81B9-FB9A8459EB94}" destId="{9F5C6904-988C-464F-A8C8-D8A494A745A2}" srcOrd="17" destOrd="0" presId="urn:microsoft.com/office/officeart/2005/8/layout/radial1"/>
    <dgm:cxn modelId="{2E8289C0-4215-4B45-9196-520AEB3E30CB}" type="presParOf" srcId="{9F5C6904-988C-464F-A8C8-D8A494A745A2}" destId="{1517BFD6-0832-4AB1-B302-2BD8DE7819B8}" srcOrd="0" destOrd="0" presId="urn:microsoft.com/office/officeart/2005/8/layout/radial1"/>
    <dgm:cxn modelId="{4805BE09-D430-42E0-BED8-C5F77068A727}" type="presParOf" srcId="{1F94EFD6-A3B3-4B53-81B9-FB9A8459EB94}" destId="{EAA01164-9441-4707-B6B7-39C5DBDA8AE0}" srcOrd="18" destOrd="0" presId="urn:microsoft.com/office/officeart/2005/8/layout/radial1"/>
    <dgm:cxn modelId="{28808364-D4E7-428D-94A2-93A0E8056F09}" type="presParOf" srcId="{1F94EFD6-A3B3-4B53-81B9-FB9A8459EB94}" destId="{B246C92D-D090-44FE-99A4-F9386E0B48C9}" srcOrd="19" destOrd="0" presId="urn:microsoft.com/office/officeart/2005/8/layout/radial1"/>
    <dgm:cxn modelId="{C2503FA0-6295-42C8-B43E-35F7027F2C10}" type="presParOf" srcId="{B246C92D-D090-44FE-99A4-F9386E0B48C9}" destId="{9B78AECE-9B06-4FAD-9980-E6CF245A69C7}" srcOrd="0" destOrd="0" presId="urn:microsoft.com/office/officeart/2005/8/layout/radial1"/>
    <dgm:cxn modelId="{E72E8A1A-5D95-4002-A1D4-D4DEEF883630}" type="presParOf" srcId="{1F94EFD6-A3B3-4B53-81B9-FB9A8459EB94}" destId="{93E898BC-9DE1-4784-A0E4-4D47B5623B9C}" srcOrd="20" destOrd="0" presId="urn:microsoft.com/office/officeart/2005/8/layout/radial1"/>
    <dgm:cxn modelId="{1B973521-51B2-4875-BFEB-0B1E98CBA864}" type="presParOf" srcId="{1F94EFD6-A3B3-4B53-81B9-FB9A8459EB94}" destId="{381757AF-FD34-4C13-966A-BE8D200238E1}" srcOrd="21" destOrd="0" presId="urn:microsoft.com/office/officeart/2005/8/layout/radial1"/>
    <dgm:cxn modelId="{FAE0F2B5-57CB-4B21-B2E3-2747C05A675B}" type="presParOf" srcId="{381757AF-FD34-4C13-966A-BE8D200238E1}" destId="{399BE00A-DE47-4243-BCEF-094440810F6B}" srcOrd="0" destOrd="0" presId="urn:microsoft.com/office/officeart/2005/8/layout/radial1"/>
    <dgm:cxn modelId="{37CEA37C-CFC5-4FF8-B241-27CE01872542}" type="presParOf" srcId="{1F94EFD6-A3B3-4B53-81B9-FB9A8459EB94}" destId="{77DBFB28-7A71-4AA8-AE44-824E665296F4}" srcOrd="22" destOrd="0" presId="urn:microsoft.com/office/officeart/2005/8/layout/radial1"/>
    <dgm:cxn modelId="{9E748940-8845-436E-BEDA-458B08D29FE6}" type="presParOf" srcId="{1F94EFD6-A3B3-4B53-81B9-FB9A8459EB94}" destId="{B5C7563B-2A10-4A30-8392-D7A0320B3B9F}" srcOrd="23" destOrd="0" presId="urn:microsoft.com/office/officeart/2005/8/layout/radial1"/>
    <dgm:cxn modelId="{48219304-19B5-4B0F-9587-3956C272C32A}" type="presParOf" srcId="{B5C7563B-2A10-4A30-8392-D7A0320B3B9F}" destId="{422FF2D8-43A1-4B8D-8587-E3933044C298}" srcOrd="0" destOrd="0" presId="urn:microsoft.com/office/officeart/2005/8/layout/radial1"/>
    <dgm:cxn modelId="{3E1D40B9-634E-49B5-82F5-44B4C2B41F2E}" type="presParOf" srcId="{1F94EFD6-A3B3-4B53-81B9-FB9A8459EB94}" destId="{88DCDF6F-3435-4B08-B562-62C46975363D}" srcOrd="24" destOrd="0" presId="urn:microsoft.com/office/officeart/2005/8/layout/radial1"/>
    <dgm:cxn modelId="{761EF94F-88CF-4140-9C3A-B311FF701E05}" type="presParOf" srcId="{1F94EFD6-A3B3-4B53-81B9-FB9A8459EB94}" destId="{08D7697F-3013-4E3F-A9E3-50161CD41B68}" srcOrd="25" destOrd="0" presId="urn:microsoft.com/office/officeart/2005/8/layout/radial1"/>
    <dgm:cxn modelId="{50ECD672-F13D-450B-B341-4211DEA68FA1}" type="presParOf" srcId="{08D7697F-3013-4E3F-A9E3-50161CD41B68}" destId="{DD3FB18B-D941-42E3-9206-EBC97D060FB5}" srcOrd="0" destOrd="0" presId="urn:microsoft.com/office/officeart/2005/8/layout/radial1"/>
    <dgm:cxn modelId="{EC38B794-30E2-4C2E-9B75-757F60651BD6}" type="presParOf" srcId="{1F94EFD6-A3B3-4B53-81B9-FB9A8459EB94}" destId="{C31D0B82-9837-4123-A007-2B1EF7C3D69C}" srcOrd="26" destOrd="0" presId="urn:microsoft.com/office/officeart/2005/8/layout/radial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57E8A82-79DB-47DA-9642-711AFC828607}"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pPr rtl="1"/>
          <a:endParaRPr lang="he-IL"/>
        </a:p>
      </dgm:t>
    </dgm:pt>
    <dgm:pt modelId="{29F87891-7807-489A-B4C6-A19378F6A95A}">
      <dgm:prSet phldrT="[טקסט]"/>
      <dgm:spPr/>
      <dgm:t>
        <a:bodyPr/>
        <a:lstStyle/>
        <a:p>
          <a:pPr rtl="1"/>
          <a:r>
            <a:rPr lang="he-IL" b="1" dirty="0"/>
            <a:t>הממשלה צריכה להניח לשוק להתנהל באופן </a:t>
          </a:r>
          <a:r>
            <a:rPr lang="he-IL" b="1" dirty="0" smtClean="0"/>
            <a:t>חופשי. </a:t>
          </a:r>
          <a:endParaRPr lang="he-IL" b="1" dirty="0"/>
        </a:p>
      </dgm:t>
    </dgm:pt>
    <dgm:pt modelId="{068CE10F-01F5-4030-AAD1-8C186A7378D8}" type="parTrans" cxnId="{8CAAB96F-A26D-4242-BB48-DA33CB9C3C8D}">
      <dgm:prSet/>
      <dgm:spPr/>
      <dgm:t>
        <a:bodyPr/>
        <a:lstStyle/>
        <a:p>
          <a:pPr rtl="1"/>
          <a:endParaRPr lang="he-IL"/>
        </a:p>
      </dgm:t>
    </dgm:pt>
    <dgm:pt modelId="{EBB22779-C2E4-4575-8E1F-F681D2386293}" type="sibTrans" cxnId="{8CAAB96F-A26D-4242-BB48-DA33CB9C3C8D}">
      <dgm:prSet/>
      <dgm:spPr/>
      <dgm:t>
        <a:bodyPr/>
        <a:lstStyle/>
        <a:p>
          <a:pPr rtl="1"/>
          <a:endParaRPr lang="he-IL"/>
        </a:p>
      </dgm:t>
    </dgm:pt>
    <dgm:pt modelId="{19DDEC13-E1F6-4B3C-BC9C-9D9B3D788729}">
      <dgm:prSet phldrT="[טקסט]"/>
      <dgm:spPr/>
      <dgm:t>
        <a:bodyPr/>
        <a:lstStyle/>
        <a:p>
          <a:pPr rtl="1"/>
          <a:r>
            <a:rPr lang="he-IL" b="1" dirty="0"/>
            <a:t>הממשלה צריכה לעודד </a:t>
          </a:r>
          <a:r>
            <a:rPr lang="he-IL" b="1" dirty="0" smtClean="0"/>
            <a:t>רכישת מוצרים מתוצרת כחול–לבן.</a:t>
          </a:r>
          <a:endParaRPr lang="he-IL" b="1" dirty="0"/>
        </a:p>
      </dgm:t>
    </dgm:pt>
    <dgm:pt modelId="{E987C0CF-71F0-4972-BE42-535AEC76D4CA}" type="parTrans" cxnId="{B2CA9E31-55B9-498A-A364-2B617BC9F90F}">
      <dgm:prSet/>
      <dgm:spPr/>
      <dgm:t>
        <a:bodyPr/>
        <a:lstStyle/>
        <a:p>
          <a:pPr rtl="1"/>
          <a:endParaRPr lang="he-IL"/>
        </a:p>
      </dgm:t>
    </dgm:pt>
    <dgm:pt modelId="{9AC761E9-31FB-4688-9542-26476C2D8307}" type="sibTrans" cxnId="{B2CA9E31-55B9-498A-A364-2B617BC9F90F}">
      <dgm:prSet/>
      <dgm:spPr/>
      <dgm:t>
        <a:bodyPr/>
        <a:lstStyle/>
        <a:p>
          <a:pPr rtl="1"/>
          <a:endParaRPr lang="he-IL"/>
        </a:p>
      </dgm:t>
    </dgm:pt>
    <dgm:pt modelId="{F37F8ABE-1ED2-4734-9A51-A18D6383A868}">
      <dgm:prSet/>
      <dgm:spPr/>
      <dgm:t>
        <a:bodyPr/>
        <a:lstStyle/>
        <a:p>
          <a:pPr rtl="1"/>
          <a:endParaRPr lang="he-IL"/>
        </a:p>
      </dgm:t>
    </dgm:pt>
    <dgm:pt modelId="{9E9C99D6-80F2-4731-9046-BE1F3930590D}" type="parTrans" cxnId="{3EC50669-DBC1-411A-8531-6626DE3C830B}">
      <dgm:prSet/>
      <dgm:spPr/>
      <dgm:t>
        <a:bodyPr/>
        <a:lstStyle/>
        <a:p>
          <a:pPr rtl="1"/>
          <a:endParaRPr lang="he-IL"/>
        </a:p>
      </dgm:t>
    </dgm:pt>
    <dgm:pt modelId="{CF60C39C-5415-41AA-BCC8-2ED4F5C240D2}" type="sibTrans" cxnId="{3EC50669-DBC1-411A-8531-6626DE3C830B}">
      <dgm:prSet/>
      <dgm:spPr/>
      <dgm:t>
        <a:bodyPr/>
        <a:lstStyle/>
        <a:p>
          <a:pPr rtl="1"/>
          <a:endParaRPr lang="he-IL"/>
        </a:p>
      </dgm:t>
    </dgm:pt>
    <dgm:pt modelId="{FBF761FE-4147-453F-A0C1-15287F1E1441}">
      <dgm:prSet/>
      <dgm:spPr/>
      <dgm:t>
        <a:bodyPr/>
        <a:lstStyle/>
        <a:p>
          <a:pPr rtl="1"/>
          <a:endParaRPr lang="he-IL"/>
        </a:p>
      </dgm:t>
    </dgm:pt>
    <dgm:pt modelId="{4F01AF79-FF29-4B80-B0C1-A72840B86AF4}" type="parTrans" cxnId="{5D08081D-5A74-4E43-A512-532D33DA2AA0}">
      <dgm:prSet/>
      <dgm:spPr/>
      <dgm:t>
        <a:bodyPr/>
        <a:lstStyle/>
        <a:p>
          <a:pPr rtl="1"/>
          <a:endParaRPr lang="he-IL"/>
        </a:p>
      </dgm:t>
    </dgm:pt>
    <dgm:pt modelId="{3121556C-15DD-4B98-9A85-99597D730509}" type="sibTrans" cxnId="{5D08081D-5A74-4E43-A512-532D33DA2AA0}">
      <dgm:prSet/>
      <dgm:spPr/>
      <dgm:t>
        <a:bodyPr/>
        <a:lstStyle/>
        <a:p>
          <a:pPr rtl="1"/>
          <a:endParaRPr lang="he-IL"/>
        </a:p>
      </dgm:t>
    </dgm:pt>
    <dgm:pt modelId="{1B9E24EE-15F7-4408-A717-D2144329F6F7}" type="pres">
      <dgm:prSet presAssocID="{557E8A82-79DB-47DA-9642-711AFC828607}" presName="compositeShape" presStyleCnt="0">
        <dgm:presLayoutVars>
          <dgm:chMax val="2"/>
          <dgm:dir/>
          <dgm:resizeHandles val="exact"/>
        </dgm:presLayoutVars>
      </dgm:prSet>
      <dgm:spPr/>
      <dgm:t>
        <a:bodyPr/>
        <a:lstStyle/>
        <a:p>
          <a:pPr rtl="1"/>
          <a:endParaRPr lang="he-IL"/>
        </a:p>
      </dgm:t>
    </dgm:pt>
    <dgm:pt modelId="{3C747C5A-98D7-4454-B6F4-FCFB8639352A}" type="pres">
      <dgm:prSet presAssocID="{557E8A82-79DB-47DA-9642-711AFC828607}" presName="ribbon" presStyleLbl="node1" presStyleIdx="0" presStyleCnt="1" custScaleX="133644" custLinFactNeighborX="-1637"/>
      <dgm:spPr>
        <a:solidFill>
          <a:schemeClr val="accent6">
            <a:lumMod val="75000"/>
          </a:schemeClr>
        </a:solidFill>
        <a:ln w="57150">
          <a:solidFill>
            <a:schemeClr val="bg1"/>
          </a:solidFill>
        </a:ln>
      </dgm:spPr>
      <dgm:t>
        <a:bodyPr/>
        <a:lstStyle/>
        <a:p>
          <a:pPr rtl="1"/>
          <a:endParaRPr lang="he-IL"/>
        </a:p>
      </dgm:t>
    </dgm:pt>
    <dgm:pt modelId="{57AF0C71-6269-4055-A877-CECAD7C85097}" type="pres">
      <dgm:prSet presAssocID="{557E8A82-79DB-47DA-9642-711AFC828607}" presName="leftArrowText" presStyleLbl="node1" presStyleIdx="0" presStyleCnt="1" custScaleX="171907" custLinFactNeighborX="-34789">
        <dgm:presLayoutVars>
          <dgm:chMax val="0"/>
          <dgm:bulletEnabled val="1"/>
        </dgm:presLayoutVars>
      </dgm:prSet>
      <dgm:spPr/>
      <dgm:t>
        <a:bodyPr/>
        <a:lstStyle/>
        <a:p>
          <a:pPr rtl="1"/>
          <a:endParaRPr lang="he-IL"/>
        </a:p>
      </dgm:t>
    </dgm:pt>
    <dgm:pt modelId="{25F7E820-668B-4056-B973-8B8C6096DA94}" type="pres">
      <dgm:prSet presAssocID="{557E8A82-79DB-47DA-9642-711AFC828607}" presName="rightArrowText" presStyleLbl="node1" presStyleIdx="0" presStyleCnt="1" custScaleX="151198" custLinFactNeighborX="34661" custLinFactNeighborY="2118">
        <dgm:presLayoutVars>
          <dgm:chMax val="0"/>
          <dgm:bulletEnabled val="1"/>
        </dgm:presLayoutVars>
      </dgm:prSet>
      <dgm:spPr/>
      <dgm:t>
        <a:bodyPr/>
        <a:lstStyle/>
        <a:p>
          <a:pPr rtl="1"/>
          <a:endParaRPr lang="he-IL"/>
        </a:p>
      </dgm:t>
    </dgm:pt>
  </dgm:ptLst>
  <dgm:cxnLst>
    <dgm:cxn modelId="{BA51A435-0AEA-4B93-8000-A932E0AB47A3}" type="presOf" srcId="{19DDEC13-E1F6-4B3C-BC9C-9D9B3D788729}" destId="{25F7E820-668B-4056-B973-8B8C6096DA94}" srcOrd="0" destOrd="0" presId="urn:microsoft.com/office/officeart/2005/8/layout/arrow6"/>
    <dgm:cxn modelId="{8CAAB96F-A26D-4242-BB48-DA33CB9C3C8D}" srcId="{557E8A82-79DB-47DA-9642-711AFC828607}" destId="{29F87891-7807-489A-B4C6-A19378F6A95A}" srcOrd="0" destOrd="0" parTransId="{068CE10F-01F5-4030-AAD1-8C186A7378D8}" sibTransId="{EBB22779-C2E4-4575-8E1F-F681D2386293}"/>
    <dgm:cxn modelId="{5D08081D-5A74-4E43-A512-532D33DA2AA0}" srcId="{557E8A82-79DB-47DA-9642-711AFC828607}" destId="{FBF761FE-4147-453F-A0C1-15287F1E1441}" srcOrd="3" destOrd="0" parTransId="{4F01AF79-FF29-4B80-B0C1-A72840B86AF4}" sibTransId="{3121556C-15DD-4B98-9A85-99597D730509}"/>
    <dgm:cxn modelId="{B2CA9E31-55B9-498A-A364-2B617BC9F90F}" srcId="{557E8A82-79DB-47DA-9642-711AFC828607}" destId="{19DDEC13-E1F6-4B3C-BC9C-9D9B3D788729}" srcOrd="1" destOrd="0" parTransId="{E987C0CF-71F0-4972-BE42-535AEC76D4CA}" sibTransId="{9AC761E9-31FB-4688-9542-26476C2D8307}"/>
    <dgm:cxn modelId="{A9114618-B13B-4C3D-B1A6-DFFB3B192230}" type="presOf" srcId="{29F87891-7807-489A-B4C6-A19378F6A95A}" destId="{57AF0C71-6269-4055-A877-CECAD7C85097}" srcOrd="0" destOrd="0" presId="urn:microsoft.com/office/officeart/2005/8/layout/arrow6"/>
    <dgm:cxn modelId="{3EC50669-DBC1-411A-8531-6626DE3C830B}" srcId="{557E8A82-79DB-47DA-9642-711AFC828607}" destId="{F37F8ABE-1ED2-4734-9A51-A18D6383A868}" srcOrd="2" destOrd="0" parTransId="{9E9C99D6-80F2-4731-9046-BE1F3930590D}" sibTransId="{CF60C39C-5415-41AA-BCC8-2ED4F5C240D2}"/>
    <dgm:cxn modelId="{7E0DCFF9-7E09-4989-8941-51339CB47FB7}" type="presOf" srcId="{557E8A82-79DB-47DA-9642-711AFC828607}" destId="{1B9E24EE-15F7-4408-A717-D2144329F6F7}" srcOrd="0" destOrd="0" presId="urn:microsoft.com/office/officeart/2005/8/layout/arrow6"/>
    <dgm:cxn modelId="{851DB066-F0A0-4986-A700-2D7C2B240205}" type="presParOf" srcId="{1B9E24EE-15F7-4408-A717-D2144329F6F7}" destId="{3C747C5A-98D7-4454-B6F4-FCFB8639352A}" srcOrd="0" destOrd="0" presId="urn:microsoft.com/office/officeart/2005/8/layout/arrow6"/>
    <dgm:cxn modelId="{15072688-E7EC-4A3C-8E31-62F7E5B6ED13}" type="presParOf" srcId="{1B9E24EE-15F7-4408-A717-D2144329F6F7}" destId="{57AF0C71-6269-4055-A877-CECAD7C85097}" srcOrd="1" destOrd="0" presId="urn:microsoft.com/office/officeart/2005/8/layout/arrow6"/>
    <dgm:cxn modelId="{8F7BF473-D5B3-44E6-A14A-D57A5EB56EFA}" type="presParOf" srcId="{1B9E24EE-15F7-4408-A717-D2144329F6F7}" destId="{25F7E820-668B-4056-B973-8B8C6096DA94}" srcOrd="2" destOrd="0" presId="urn:microsoft.com/office/officeart/2005/8/layout/arrow6"/>
  </dgm:cxnLst>
  <dgm:bg/>
  <dgm:whole>
    <a:ln w="57150">
      <a:solidFill>
        <a:schemeClr val="bg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E09E7A3-C82A-4D4B-B48B-CCD72E2EF08C}" type="doc">
      <dgm:prSet loTypeId="urn:microsoft.com/office/officeart/2005/8/layout/radial1" loCatId="relationship" qsTypeId="urn:microsoft.com/office/officeart/2005/8/quickstyle/3d1" qsCatId="3D" csTypeId="urn:microsoft.com/office/officeart/2005/8/colors/colorful1" csCatId="colorful" phldr="1"/>
      <dgm:spPr/>
      <dgm:t>
        <a:bodyPr/>
        <a:lstStyle/>
        <a:p>
          <a:pPr rtl="1"/>
          <a:endParaRPr lang="he-IL"/>
        </a:p>
      </dgm:t>
    </dgm:pt>
    <dgm:pt modelId="{11AB7576-224C-4F8A-B51E-6BB91C61E6D9}">
      <dgm:prSet phldrT="[טקסט]" custT="1"/>
      <dgm:spPr/>
      <dgm:t>
        <a:bodyPr/>
        <a:lstStyle/>
        <a:p>
          <a:pPr rtl="1"/>
          <a:endParaRPr lang="he-IL" sz="1400" b="1" dirty="0">
            <a:solidFill>
              <a:srgbClr val="002060"/>
            </a:solidFill>
          </a:endParaRPr>
        </a:p>
      </dgm:t>
    </dgm:pt>
    <dgm:pt modelId="{A8E39C65-74DB-4DF8-9B16-7C57524A8889}" type="parTrans" cxnId="{4A09B522-47AE-4733-BB26-4171E2A95D1E}">
      <dgm:prSet/>
      <dgm:spPr/>
      <dgm:t>
        <a:bodyPr/>
        <a:lstStyle/>
        <a:p>
          <a:pPr rtl="1"/>
          <a:endParaRPr lang="he-IL" sz="2400" b="1">
            <a:solidFill>
              <a:srgbClr val="002060"/>
            </a:solidFill>
          </a:endParaRPr>
        </a:p>
      </dgm:t>
    </dgm:pt>
    <dgm:pt modelId="{34D9EE90-7FAC-4E9E-BF7B-7D484D1891C5}" type="sibTrans" cxnId="{4A09B522-47AE-4733-BB26-4171E2A95D1E}">
      <dgm:prSet/>
      <dgm:spPr/>
      <dgm:t>
        <a:bodyPr/>
        <a:lstStyle/>
        <a:p>
          <a:pPr rtl="1"/>
          <a:endParaRPr lang="he-IL" sz="2400" b="1">
            <a:solidFill>
              <a:srgbClr val="002060"/>
            </a:solidFill>
          </a:endParaRPr>
        </a:p>
      </dgm:t>
    </dgm:pt>
    <dgm:pt modelId="{C9488128-1260-45FE-9343-0A0C7BFE07A4}">
      <dgm:prSet phldrT="[טקסט]" custT="1"/>
      <dgm:spPr/>
      <dgm:t>
        <a:bodyPr/>
        <a:lstStyle/>
        <a:p>
          <a:pPr rtl="1"/>
          <a:endParaRPr lang="he-IL" sz="1000" b="1" dirty="0">
            <a:solidFill>
              <a:srgbClr val="002060"/>
            </a:solidFill>
          </a:endParaRPr>
        </a:p>
      </dgm:t>
    </dgm:pt>
    <dgm:pt modelId="{AB142AA3-D490-46E8-B271-0DD039C9C781}" type="parTrans" cxnId="{056FF45F-0C5A-4CDA-8084-7C9E54680E53}">
      <dgm:prSet custT="1"/>
      <dgm:spPr/>
      <dgm:t>
        <a:bodyPr/>
        <a:lstStyle/>
        <a:p>
          <a:pPr rtl="1"/>
          <a:endParaRPr lang="he-IL" sz="700" b="1">
            <a:solidFill>
              <a:srgbClr val="002060"/>
            </a:solidFill>
          </a:endParaRPr>
        </a:p>
      </dgm:t>
    </dgm:pt>
    <dgm:pt modelId="{C4F54E81-3468-4A1B-960F-BCEB0CD67823}" type="sibTrans" cxnId="{056FF45F-0C5A-4CDA-8084-7C9E54680E53}">
      <dgm:prSet/>
      <dgm:spPr/>
      <dgm:t>
        <a:bodyPr/>
        <a:lstStyle/>
        <a:p>
          <a:pPr rtl="1"/>
          <a:endParaRPr lang="he-IL" sz="2400" b="1">
            <a:solidFill>
              <a:srgbClr val="002060"/>
            </a:solidFill>
          </a:endParaRPr>
        </a:p>
      </dgm:t>
    </dgm:pt>
    <dgm:pt modelId="{E2FAE0DB-5D2F-483A-A3D5-228F2CC0A749}">
      <dgm:prSet phldrT="[טקסט]" custT="1"/>
      <dgm:spPr/>
      <dgm:t>
        <a:bodyPr/>
        <a:lstStyle/>
        <a:p>
          <a:pPr rtl="1"/>
          <a:endParaRPr lang="he-IL" sz="1000" b="1" dirty="0">
            <a:solidFill>
              <a:srgbClr val="002060"/>
            </a:solidFill>
          </a:endParaRPr>
        </a:p>
      </dgm:t>
    </dgm:pt>
    <dgm:pt modelId="{080CE257-B3E8-48F4-9FEB-24F946FB8064}" type="parTrans" cxnId="{ED7CDAA8-63C8-48C4-B25D-5BB991DBB999}">
      <dgm:prSet custT="1"/>
      <dgm:spPr/>
      <dgm:t>
        <a:bodyPr/>
        <a:lstStyle/>
        <a:p>
          <a:pPr rtl="1"/>
          <a:endParaRPr lang="he-IL" sz="700" b="1">
            <a:solidFill>
              <a:srgbClr val="002060"/>
            </a:solidFill>
          </a:endParaRPr>
        </a:p>
      </dgm:t>
    </dgm:pt>
    <dgm:pt modelId="{71076FC2-C75A-414E-A0A1-07B31CA05CC1}" type="sibTrans" cxnId="{ED7CDAA8-63C8-48C4-B25D-5BB991DBB999}">
      <dgm:prSet/>
      <dgm:spPr/>
      <dgm:t>
        <a:bodyPr/>
        <a:lstStyle/>
        <a:p>
          <a:pPr rtl="1"/>
          <a:endParaRPr lang="he-IL" sz="2400" b="1">
            <a:solidFill>
              <a:srgbClr val="002060"/>
            </a:solidFill>
          </a:endParaRPr>
        </a:p>
      </dgm:t>
    </dgm:pt>
    <dgm:pt modelId="{E1B1721B-99A0-46A5-B3EF-2FDDCBF92D0C}">
      <dgm:prSet phldrT="[טקסט]" custT="1"/>
      <dgm:spPr/>
      <dgm:t>
        <a:bodyPr/>
        <a:lstStyle/>
        <a:p>
          <a:pPr rtl="1"/>
          <a:endParaRPr lang="he-IL" sz="1000" b="1" dirty="0">
            <a:solidFill>
              <a:srgbClr val="002060"/>
            </a:solidFill>
          </a:endParaRPr>
        </a:p>
      </dgm:t>
    </dgm:pt>
    <dgm:pt modelId="{CDF67295-143F-48DF-AA9B-A7B3DF58D193}" type="parTrans" cxnId="{95C9045F-C951-49E4-8915-5A9F5F937786}">
      <dgm:prSet custT="1"/>
      <dgm:spPr/>
      <dgm:t>
        <a:bodyPr/>
        <a:lstStyle/>
        <a:p>
          <a:pPr rtl="1"/>
          <a:endParaRPr lang="he-IL" sz="700" b="1">
            <a:solidFill>
              <a:srgbClr val="002060"/>
            </a:solidFill>
          </a:endParaRPr>
        </a:p>
      </dgm:t>
    </dgm:pt>
    <dgm:pt modelId="{957DAC86-F94F-4AF1-BF85-E6F5887668D6}" type="sibTrans" cxnId="{95C9045F-C951-49E4-8915-5A9F5F937786}">
      <dgm:prSet/>
      <dgm:spPr/>
      <dgm:t>
        <a:bodyPr/>
        <a:lstStyle/>
        <a:p>
          <a:pPr rtl="1"/>
          <a:endParaRPr lang="he-IL" sz="2400" b="1">
            <a:solidFill>
              <a:srgbClr val="002060"/>
            </a:solidFill>
          </a:endParaRPr>
        </a:p>
      </dgm:t>
    </dgm:pt>
    <dgm:pt modelId="{89F72179-E675-42F4-B0D1-E88B8F9501F5}">
      <dgm:prSet phldrT="[טקסט]" custT="1"/>
      <dgm:spPr/>
      <dgm:t>
        <a:bodyPr/>
        <a:lstStyle/>
        <a:p>
          <a:pPr rtl="1"/>
          <a:endParaRPr lang="he-IL" sz="1000" b="1" dirty="0">
            <a:solidFill>
              <a:srgbClr val="002060"/>
            </a:solidFill>
          </a:endParaRPr>
        </a:p>
      </dgm:t>
    </dgm:pt>
    <dgm:pt modelId="{141D04D6-78B9-435B-974F-6AFE32AB6CC4}" type="parTrans" cxnId="{D7C8EDDF-2946-4D74-85E6-E32B94FA0378}">
      <dgm:prSet custT="1"/>
      <dgm:spPr/>
      <dgm:t>
        <a:bodyPr/>
        <a:lstStyle/>
        <a:p>
          <a:pPr rtl="1"/>
          <a:endParaRPr lang="he-IL" sz="700" b="1">
            <a:solidFill>
              <a:srgbClr val="002060"/>
            </a:solidFill>
          </a:endParaRPr>
        </a:p>
      </dgm:t>
    </dgm:pt>
    <dgm:pt modelId="{5D1C9233-03C7-467E-BEB5-EABA453C514C}" type="sibTrans" cxnId="{D7C8EDDF-2946-4D74-85E6-E32B94FA0378}">
      <dgm:prSet/>
      <dgm:spPr/>
      <dgm:t>
        <a:bodyPr/>
        <a:lstStyle/>
        <a:p>
          <a:pPr rtl="1"/>
          <a:endParaRPr lang="he-IL" sz="2400" b="1">
            <a:solidFill>
              <a:srgbClr val="002060"/>
            </a:solidFill>
          </a:endParaRPr>
        </a:p>
      </dgm:t>
    </dgm:pt>
    <dgm:pt modelId="{5970D355-BE7F-47DA-8C8F-D1A5D8831FE6}">
      <dgm:prSet phldrT="[טקסט]" custT="1"/>
      <dgm:spPr/>
      <dgm:t>
        <a:bodyPr/>
        <a:lstStyle/>
        <a:p>
          <a:pPr rtl="1"/>
          <a:endParaRPr lang="he-IL" sz="1000" b="1" dirty="0">
            <a:solidFill>
              <a:srgbClr val="002060"/>
            </a:solidFill>
          </a:endParaRPr>
        </a:p>
      </dgm:t>
    </dgm:pt>
    <dgm:pt modelId="{554C6F59-31C3-490B-8ADE-258831BF9829}" type="parTrans" cxnId="{AC142987-E7B9-44CF-8D1B-95542B3AEC9F}">
      <dgm:prSet custT="1"/>
      <dgm:spPr/>
      <dgm:t>
        <a:bodyPr/>
        <a:lstStyle/>
        <a:p>
          <a:pPr rtl="1"/>
          <a:endParaRPr lang="he-IL" sz="700" b="1">
            <a:solidFill>
              <a:srgbClr val="002060"/>
            </a:solidFill>
          </a:endParaRPr>
        </a:p>
      </dgm:t>
    </dgm:pt>
    <dgm:pt modelId="{CCC90DCB-8F02-44CF-8600-DAA494F21629}" type="sibTrans" cxnId="{AC142987-E7B9-44CF-8D1B-95542B3AEC9F}">
      <dgm:prSet/>
      <dgm:spPr/>
      <dgm:t>
        <a:bodyPr/>
        <a:lstStyle/>
        <a:p>
          <a:pPr rtl="1"/>
          <a:endParaRPr lang="he-IL" sz="2400" b="1">
            <a:solidFill>
              <a:srgbClr val="002060"/>
            </a:solidFill>
          </a:endParaRPr>
        </a:p>
      </dgm:t>
    </dgm:pt>
    <dgm:pt modelId="{947ECD52-F33C-427F-AD71-E51E66D28BF4}">
      <dgm:prSet phldrT="[טקסט]" custT="1"/>
      <dgm:spPr/>
      <dgm:t>
        <a:bodyPr/>
        <a:lstStyle/>
        <a:p>
          <a:pPr rtl="1"/>
          <a:endParaRPr lang="he-IL" sz="1000" b="1" dirty="0">
            <a:solidFill>
              <a:srgbClr val="002060"/>
            </a:solidFill>
          </a:endParaRPr>
        </a:p>
      </dgm:t>
    </dgm:pt>
    <dgm:pt modelId="{B844725B-959F-45DE-B5F7-D731BFE88463}" type="parTrans" cxnId="{121503BA-E58F-4078-894C-3072BFED2DD5}">
      <dgm:prSet custT="1"/>
      <dgm:spPr/>
      <dgm:t>
        <a:bodyPr/>
        <a:lstStyle/>
        <a:p>
          <a:pPr rtl="1"/>
          <a:endParaRPr lang="he-IL" sz="700" b="1">
            <a:solidFill>
              <a:srgbClr val="002060"/>
            </a:solidFill>
          </a:endParaRPr>
        </a:p>
      </dgm:t>
    </dgm:pt>
    <dgm:pt modelId="{DC8E1D42-1B53-4B35-A994-6D88760922B4}" type="sibTrans" cxnId="{121503BA-E58F-4078-894C-3072BFED2DD5}">
      <dgm:prSet/>
      <dgm:spPr/>
      <dgm:t>
        <a:bodyPr/>
        <a:lstStyle/>
        <a:p>
          <a:pPr rtl="1"/>
          <a:endParaRPr lang="he-IL" sz="2400" b="1">
            <a:solidFill>
              <a:srgbClr val="002060"/>
            </a:solidFill>
          </a:endParaRPr>
        </a:p>
      </dgm:t>
    </dgm:pt>
    <dgm:pt modelId="{99BB4735-C3A8-4296-A859-6AA6819B0895}">
      <dgm:prSet phldrT="[טקסט]" custT="1"/>
      <dgm:spPr/>
      <dgm:t>
        <a:bodyPr/>
        <a:lstStyle/>
        <a:p>
          <a:pPr rtl="1"/>
          <a:endParaRPr lang="he-IL" sz="1000" b="1" dirty="0">
            <a:solidFill>
              <a:srgbClr val="002060"/>
            </a:solidFill>
          </a:endParaRPr>
        </a:p>
      </dgm:t>
    </dgm:pt>
    <dgm:pt modelId="{C7F49DA7-41AA-422E-89CD-03F03D1C1510}" type="parTrans" cxnId="{BCD41837-8356-49F5-B9F3-F13BB4ADA4E9}">
      <dgm:prSet custT="1"/>
      <dgm:spPr/>
      <dgm:t>
        <a:bodyPr/>
        <a:lstStyle/>
        <a:p>
          <a:pPr rtl="1"/>
          <a:endParaRPr lang="he-IL" sz="700" b="1">
            <a:solidFill>
              <a:srgbClr val="002060"/>
            </a:solidFill>
          </a:endParaRPr>
        </a:p>
      </dgm:t>
    </dgm:pt>
    <dgm:pt modelId="{49B3F7EA-B40E-436D-A726-E923EDF9DD38}" type="sibTrans" cxnId="{BCD41837-8356-49F5-B9F3-F13BB4ADA4E9}">
      <dgm:prSet/>
      <dgm:spPr/>
      <dgm:t>
        <a:bodyPr/>
        <a:lstStyle/>
        <a:p>
          <a:pPr rtl="1"/>
          <a:endParaRPr lang="he-IL" sz="2400" b="1">
            <a:solidFill>
              <a:srgbClr val="002060"/>
            </a:solidFill>
          </a:endParaRPr>
        </a:p>
      </dgm:t>
    </dgm:pt>
    <dgm:pt modelId="{1527C8B6-DDE4-4C27-BBAD-91535013A76A}">
      <dgm:prSet phldrT="[טקסט]" custT="1"/>
      <dgm:spPr/>
      <dgm:t>
        <a:bodyPr/>
        <a:lstStyle/>
        <a:p>
          <a:pPr rtl="1"/>
          <a:endParaRPr lang="he-IL" sz="1000" b="1" dirty="0">
            <a:solidFill>
              <a:srgbClr val="002060"/>
            </a:solidFill>
          </a:endParaRPr>
        </a:p>
      </dgm:t>
    </dgm:pt>
    <dgm:pt modelId="{60BF4C7C-4D29-4B8C-B415-5E069087B187}" type="parTrans" cxnId="{04BA5EB7-F56E-410D-BAD9-9E459F70F200}">
      <dgm:prSet custT="1"/>
      <dgm:spPr/>
      <dgm:t>
        <a:bodyPr/>
        <a:lstStyle/>
        <a:p>
          <a:pPr rtl="1"/>
          <a:endParaRPr lang="he-IL" sz="700" b="1">
            <a:solidFill>
              <a:srgbClr val="002060"/>
            </a:solidFill>
          </a:endParaRPr>
        </a:p>
      </dgm:t>
    </dgm:pt>
    <dgm:pt modelId="{55DE3C93-FD5E-4E44-A25C-6CB61884106B}" type="sibTrans" cxnId="{04BA5EB7-F56E-410D-BAD9-9E459F70F200}">
      <dgm:prSet/>
      <dgm:spPr/>
      <dgm:t>
        <a:bodyPr/>
        <a:lstStyle/>
        <a:p>
          <a:pPr rtl="1"/>
          <a:endParaRPr lang="he-IL" sz="2400" b="1">
            <a:solidFill>
              <a:srgbClr val="002060"/>
            </a:solidFill>
          </a:endParaRPr>
        </a:p>
      </dgm:t>
    </dgm:pt>
    <dgm:pt modelId="{C3026C94-B017-4FFB-BC63-97B41A4D668D}">
      <dgm:prSet phldrT="[טקסט]" custT="1"/>
      <dgm:spPr/>
      <dgm:t>
        <a:bodyPr/>
        <a:lstStyle/>
        <a:p>
          <a:pPr rtl="1"/>
          <a:endParaRPr lang="he-IL" sz="1000" b="1" dirty="0">
            <a:solidFill>
              <a:srgbClr val="002060"/>
            </a:solidFill>
          </a:endParaRPr>
        </a:p>
      </dgm:t>
    </dgm:pt>
    <dgm:pt modelId="{535973B2-DFB8-4C5A-A25D-AD3CB4366DB5}" type="parTrans" cxnId="{4425F119-0054-484E-9D2B-D4E5F83AA34E}">
      <dgm:prSet custT="1"/>
      <dgm:spPr/>
      <dgm:t>
        <a:bodyPr/>
        <a:lstStyle/>
        <a:p>
          <a:pPr rtl="1"/>
          <a:endParaRPr lang="he-IL" sz="700" b="1">
            <a:solidFill>
              <a:srgbClr val="002060"/>
            </a:solidFill>
          </a:endParaRPr>
        </a:p>
      </dgm:t>
    </dgm:pt>
    <dgm:pt modelId="{C2288122-4263-497C-B572-3ED52213C94E}" type="sibTrans" cxnId="{4425F119-0054-484E-9D2B-D4E5F83AA34E}">
      <dgm:prSet/>
      <dgm:spPr/>
      <dgm:t>
        <a:bodyPr/>
        <a:lstStyle/>
        <a:p>
          <a:pPr rtl="1"/>
          <a:endParaRPr lang="he-IL" sz="2400" b="1">
            <a:solidFill>
              <a:srgbClr val="002060"/>
            </a:solidFill>
          </a:endParaRPr>
        </a:p>
      </dgm:t>
    </dgm:pt>
    <dgm:pt modelId="{212E9211-F1A1-471C-A69B-2D1D11D00C69}">
      <dgm:prSet phldrT="[טקסט]" custT="1"/>
      <dgm:spPr/>
      <dgm:t>
        <a:bodyPr/>
        <a:lstStyle/>
        <a:p>
          <a:pPr rtl="1"/>
          <a:endParaRPr lang="he-IL" sz="1000" b="1" dirty="0">
            <a:solidFill>
              <a:srgbClr val="002060"/>
            </a:solidFill>
          </a:endParaRPr>
        </a:p>
      </dgm:t>
    </dgm:pt>
    <dgm:pt modelId="{11183C1E-92E1-43FE-B803-D88F66DB4B59}" type="parTrans" cxnId="{3081F32C-A6B0-4597-A6BE-E729A7BA7D65}">
      <dgm:prSet custT="1"/>
      <dgm:spPr/>
      <dgm:t>
        <a:bodyPr/>
        <a:lstStyle/>
        <a:p>
          <a:pPr rtl="1"/>
          <a:endParaRPr lang="he-IL" sz="700" b="1">
            <a:solidFill>
              <a:srgbClr val="002060"/>
            </a:solidFill>
          </a:endParaRPr>
        </a:p>
      </dgm:t>
    </dgm:pt>
    <dgm:pt modelId="{A5E39DDB-EB8C-4B11-B2DA-81B1F31B1A4F}" type="sibTrans" cxnId="{3081F32C-A6B0-4597-A6BE-E729A7BA7D65}">
      <dgm:prSet/>
      <dgm:spPr/>
      <dgm:t>
        <a:bodyPr/>
        <a:lstStyle/>
        <a:p>
          <a:pPr rtl="1"/>
          <a:endParaRPr lang="he-IL" sz="2400" b="1">
            <a:solidFill>
              <a:srgbClr val="002060"/>
            </a:solidFill>
          </a:endParaRPr>
        </a:p>
      </dgm:t>
    </dgm:pt>
    <dgm:pt modelId="{E302F050-CFED-451C-B6E0-C858D2B698A6}">
      <dgm:prSet phldrT="[טקסט]" custT="1"/>
      <dgm:spPr/>
      <dgm:t>
        <a:bodyPr/>
        <a:lstStyle/>
        <a:p>
          <a:pPr rtl="1"/>
          <a:endParaRPr lang="he-IL" sz="1000" b="1" dirty="0">
            <a:solidFill>
              <a:srgbClr val="002060"/>
            </a:solidFill>
          </a:endParaRPr>
        </a:p>
      </dgm:t>
    </dgm:pt>
    <dgm:pt modelId="{20CDAE5C-AF31-4708-AA0F-F8D03A1FCD45}" type="parTrans" cxnId="{90B196DD-02C4-4EE8-90AC-F03471010212}">
      <dgm:prSet custT="1"/>
      <dgm:spPr/>
      <dgm:t>
        <a:bodyPr/>
        <a:lstStyle/>
        <a:p>
          <a:pPr rtl="1"/>
          <a:endParaRPr lang="he-IL" sz="700">
            <a:solidFill>
              <a:srgbClr val="002060"/>
            </a:solidFill>
          </a:endParaRPr>
        </a:p>
      </dgm:t>
    </dgm:pt>
    <dgm:pt modelId="{C6C9B587-B758-41D8-A4C2-51D7A0DC84E6}" type="sibTrans" cxnId="{90B196DD-02C4-4EE8-90AC-F03471010212}">
      <dgm:prSet/>
      <dgm:spPr/>
      <dgm:t>
        <a:bodyPr/>
        <a:lstStyle/>
        <a:p>
          <a:pPr rtl="1"/>
          <a:endParaRPr lang="he-IL" sz="2400">
            <a:solidFill>
              <a:srgbClr val="002060"/>
            </a:solidFill>
          </a:endParaRPr>
        </a:p>
      </dgm:t>
    </dgm:pt>
    <dgm:pt modelId="{2F0B9B7F-66E1-4E3A-B134-B85C1D8D0C5A}">
      <dgm:prSet phldrT="[טקסט]" custT="1"/>
      <dgm:spPr/>
      <dgm:t>
        <a:bodyPr/>
        <a:lstStyle/>
        <a:p>
          <a:pPr rtl="1"/>
          <a:endParaRPr lang="he-IL" sz="1000" b="1" dirty="0">
            <a:solidFill>
              <a:srgbClr val="002060"/>
            </a:solidFill>
          </a:endParaRPr>
        </a:p>
      </dgm:t>
    </dgm:pt>
    <dgm:pt modelId="{984AD105-F3D8-4F91-BBD1-2E23D9441037}" type="parTrans" cxnId="{E6D722C2-83F1-491C-8C1F-31E561E81FCB}">
      <dgm:prSet custT="1"/>
      <dgm:spPr/>
      <dgm:t>
        <a:bodyPr/>
        <a:lstStyle/>
        <a:p>
          <a:pPr rtl="1"/>
          <a:endParaRPr lang="he-IL" sz="700">
            <a:solidFill>
              <a:srgbClr val="002060"/>
            </a:solidFill>
          </a:endParaRPr>
        </a:p>
      </dgm:t>
    </dgm:pt>
    <dgm:pt modelId="{05247E2C-0EE7-4C92-BB61-66CC2CD3E311}" type="sibTrans" cxnId="{E6D722C2-83F1-491C-8C1F-31E561E81FCB}">
      <dgm:prSet/>
      <dgm:spPr/>
      <dgm:t>
        <a:bodyPr/>
        <a:lstStyle/>
        <a:p>
          <a:pPr rtl="1"/>
          <a:endParaRPr lang="he-IL" sz="2400">
            <a:solidFill>
              <a:srgbClr val="002060"/>
            </a:solidFill>
          </a:endParaRPr>
        </a:p>
      </dgm:t>
    </dgm:pt>
    <dgm:pt modelId="{F22FB985-6762-488E-91B6-37B93A6EABE3}">
      <dgm:prSet phldrT="[טקסט]" custT="1"/>
      <dgm:spPr/>
      <dgm:t>
        <a:bodyPr/>
        <a:lstStyle/>
        <a:p>
          <a:pPr rtl="1"/>
          <a:endParaRPr lang="he-IL" sz="1000" b="1" dirty="0">
            <a:solidFill>
              <a:srgbClr val="002060"/>
            </a:solidFill>
          </a:endParaRPr>
        </a:p>
      </dgm:t>
    </dgm:pt>
    <dgm:pt modelId="{1E5F5BAA-51E2-4E4E-8D56-9BED73FAA23F}" type="parTrans" cxnId="{61A9E3E2-16D1-41C2-9043-8379EEF49D85}">
      <dgm:prSet custT="1"/>
      <dgm:spPr/>
      <dgm:t>
        <a:bodyPr/>
        <a:lstStyle/>
        <a:p>
          <a:pPr rtl="1"/>
          <a:endParaRPr lang="he-IL" sz="700">
            <a:solidFill>
              <a:srgbClr val="002060"/>
            </a:solidFill>
          </a:endParaRPr>
        </a:p>
      </dgm:t>
    </dgm:pt>
    <dgm:pt modelId="{6E693C7D-7DB0-4CE0-8797-9DA19EA86E80}" type="sibTrans" cxnId="{61A9E3E2-16D1-41C2-9043-8379EEF49D85}">
      <dgm:prSet/>
      <dgm:spPr/>
      <dgm:t>
        <a:bodyPr/>
        <a:lstStyle/>
        <a:p>
          <a:pPr rtl="1"/>
          <a:endParaRPr lang="he-IL" sz="2400">
            <a:solidFill>
              <a:srgbClr val="002060"/>
            </a:solidFill>
          </a:endParaRPr>
        </a:p>
      </dgm:t>
    </dgm:pt>
    <dgm:pt modelId="{1F94EFD6-A3B3-4B53-81B9-FB9A8459EB94}" type="pres">
      <dgm:prSet presAssocID="{2E09E7A3-C82A-4D4B-B48B-CCD72E2EF08C}" presName="cycle" presStyleCnt="0">
        <dgm:presLayoutVars>
          <dgm:chMax val="1"/>
          <dgm:dir/>
          <dgm:animLvl val="ctr"/>
          <dgm:resizeHandles val="exact"/>
        </dgm:presLayoutVars>
      </dgm:prSet>
      <dgm:spPr/>
      <dgm:t>
        <a:bodyPr/>
        <a:lstStyle/>
        <a:p>
          <a:pPr rtl="1"/>
          <a:endParaRPr lang="he-IL"/>
        </a:p>
      </dgm:t>
    </dgm:pt>
    <dgm:pt modelId="{F9B8D1C8-F55E-442B-9FB2-4CD4ADD8A32E}" type="pres">
      <dgm:prSet presAssocID="{11AB7576-224C-4F8A-B51E-6BB91C61E6D9}" presName="centerShape" presStyleLbl="node0" presStyleIdx="0" presStyleCnt="1" custScaleX="133840" custLinFactNeighborX="-7737" custLinFactNeighborY="49872"/>
      <dgm:spPr/>
      <dgm:t>
        <a:bodyPr/>
        <a:lstStyle/>
        <a:p>
          <a:pPr rtl="1"/>
          <a:endParaRPr lang="he-IL"/>
        </a:p>
      </dgm:t>
    </dgm:pt>
    <dgm:pt modelId="{6D3C08CE-59AF-44B0-B545-823046249D75}" type="pres">
      <dgm:prSet presAssocID="{AB142AA3-D490-46E8-B271-0DD039C9C781}" presName="Name9" presStyleLbl="parChTrans1D2" presStyleIdx="0" presStyleCnt="13"/>
      <dgm:spPr/>
      <dgm:t>
        <a:bodyPr/>
        <a:lstStyle/>
        <a:p>
          <a:pPr rtl="1"/>
          <a:endParaRPr lang="he-IL"/>
        </a:p>
      </dgm:t>
    </dgm:pt>
    <dgm:pt modelId="{430A57C4-3082-42CA-893A-53CFF9DADCCC}" type="pres">
      <dgm:prSet presAssocID="{AB142AA3-D490-46E8-B271-0DD039C9C781}" presName="connTx" presStyleLbl="parChTrans1D2" presStyleIdx="0" presStyleCnt="13"/>
      <dgm:spPr/>
      <dgm:t>
        <a:bodyPr/>
        <a:lstStyle/>
        <a:p>
          <a:pPr rtl="1"/>
          <a:endParaRPr lang="he-IL"/>
        </a:p>
      </dgm:t>
    </dgm:pt>
    <dgm:pt modelId="{A1480A23-32D4-488F-AFBD-D42AD3A1FB32}" type="pres">
      <dgm:prSet presAssocID="{C9488128-1260-45FE-9343-0A0C7BFE07A4}" presName="node" presStyleLbl="node1" presStyleIdx="0" presStyleCnt="13">
        <dgm:presLayoutVars>
          <dgm:bulletEnabled val="1"/>
        </dgm:presLayoutVars>
      </dgm:prSet>
      <dgm:spPr/>
      <dgm:t>
        <a:bodyPr/>
        <a:lstStyle/>
        <a:p>
          <a:pPr rtl="1"/>
          <a:endParaRPr lang="he-IL"/>
        </a:p>
      </dgm:t>
    </dgm:pt>
    <dgm:pt modelId="{82CC63B2-0972-4BF3-9EF5-EE5AA910322A}" type="pres">
      <dgm:prSet presAssocID="{080CE257-B3E8-48F4-9FEB-24F946FB8064}" presName="Name9" presStyleLbl="parChTrans1D2" presStyleIdx="1" presStyleCnt="13"/>
      <dgm:spPr/>
      <dgm:t>
        <a:bodyPr/>
        <a:lstStyle/>
        <a:p>
          <a:pPr rtl="1"/>
          <a:endParaRPr lang="he-IL"/>
        </a:p>
      </dgm:t>
    </dgm:pt>
    <dgm:pt modelId="{470D163B-9356-4ED5-9235-67DE6C3CC1FB}" type="pres">
      <dgm:prSet presAssocID="{080CE257-B3E8-48F4-9FEB-24F946FB8064}" presName="connTx" presStyleLbl="parChTrans1D2" presStyleIdx="1" presStyleCnt="13"/>
      <dgm:spPr/>
      <dgm:t>
        <a:bodyPr/>
        <a:lstStyle/>
        <a:p>
          <a:pPr rtl="1"/>
          <a:endParaRPr lang="he-IL"/>
        </a:p>
      </dgm:t>
    </dgm:pt>
    <dgm:pt modelId="{B23D5147-3433-47D3-9086-9F338228A8AF}" type="pres">
      <dgm:prSet presAssocID="{E2FAE0DB-5D2F-483A-A3D5-228F2CC0A749}" presName="node" presStyleLbl="node1" presStyleIdx="1" presStyleCnt="13" custRadScaleRad="103620" custRadScaleInc="-12980">
        <dgm:presLayoutVars>
          <dgm:bulletEnabled val="1"/>
        </dgm:presLayoutVars>
      </dgm:prSet>
      <dgm:spPr/>
      <dgm:t>
        <a:bodyPr/>
        <a:lstStyle/>
        <a:p>
          <a:pPr rtl="1"/>
          <a:endParaRPr lang="he-IL"/>
        </a:p>
      </dgm:t>
    </dgm:pt>
    <dgm:pt modelId="{62146816-63D9-4398-B8AF-42F75794E009}" type="pres">
      <dgm:prSet presAssocID="{CDF67295-143F-48DF-AA9B-A7B3DF58D193}" presName="Name9" presStyleLbl="parChTrans1D2" presStyleIdx="2" presStyleCnt="13"/>
      <dgm:spPr/>
      <dgm:t>
        <a:bodyPr/>
        <a:lstStyle/>
        <a:p>
          <a:pPr rtl="1"/>
          <a:endParaRPr lang="he-IL"/>
        </a:p>
      </dgm:t>
    </dgm:pt>
    <dgm:pt modelId="{B541C0C9-200A-4EFA-A8FB-FCAA172605AD}" type="pres">
      <dgm:prSet presAssocID="{CDF67295-143F-48DF-AA9B-A7B3DF58D193}" presName="connTx" presStyleLbl="parChTrans1D2" presStyleIdx="2" presStyleCnt="13"/>
      <dgm:spPr/>
      <dgm:t>
        <a:bodyPr/>
        <a:lstStyle/>
        <a:p>
          <a:pPr rtl="1"/>
          <a:endParaRPr lang="he-IL"/>
        </a:p>
      </dgm:t>
    </dgm:pt>
    <dgm:pt modelId="{EA9DF93D-97AD-422B-BF0F-932E1191A634}" type="pres">
      <dgm:prSet presAssocID="{E1B1721B-99A0-46A5-B3EF-2FDDCBF92D0C}" presName="node" presStyleLbl="node1" presStyleIdx="2" presStyleCnt="13" custRadScaleRad="101751" custRadScaleInc="-18454">
        <dgm:presLayoutVars>
          <dgm:bulletEnabled val="1"/>
        </dgm:presLayoutVars>
      </dgm:prSet>
      <dgm:spPr/>
      <dgm:t>
        <a:bodyPr/>
        <a:lstStyle/>
        <a:p>
          <a:pPr rtl="1"/>
          <a:endParaRPr lang="he-IL"/>
        </a:p>
      </dgm:t>
    </dgm:pt>
    <dgm:pt modelId="{AB8B11F8-878E-4CB1-9B65-7A9F0564546C}" type="pres">
      <dgm:prSet presAssocID="{141D04D6-78B9-435B-974F-6AFE32AB6CC4}" presName="Name9" presStyleLbl="parChTrans1D2" presStyleIdx="3" presStyleCnt="13"/>
      <dgm:spPr/>
      <dgm:t>
        <a:bodyPr/>
        <a:lstStyle/>
        <a:p>
          <a:pPr rtl="1"/>
          <a:endParaRPr lang="he-IL"/>
        </a:p>
      </dgm:t>
    </dgm:pt>
    <dgm:pt modelId="{501E6DFB-4DDE-42C6-A310-314C3DB06B70}" type="pres">
      <dgm:prSet presAssocID="{141D04D6-78B9-435B-974F-6AFE32AB6CC4}" presName="connTx" presStyleLbl="parChTrans1D2" presStyleIdx="3" presStyleCnt="13"/>
      <dgm:spPr/>
      <dgm:t>
        <a:bodyPr/>
        <a:lstStyle/>
        <a:p>
          <a:pPr rtl="1"/>
          <a:endParaRPr lang="he-IL"/>
        </a:p>
      </dgm:t>
    </dgm:pt>
    <dgm:pt modelId="{A4BADBE4-1889-4005-A714-7BCEE276A005}" type="pres">
      <dgm:prSet presAssocID="{89F72179-E675-42F4-B0D1-E88B8F9501F5}" presName="node" presStyleLbl="node1" presStyleIdx="3" presStyleCnt="13" custRadScaleRad="99468" custRadScaleInc="-19907">
        <dgm:presLayoutVars>
          <dgm:bulletEnabled val="1"/>
        </dgm:presLayoutVars>
      </dgm:prSet>
      <dgm:spPr/>
      <dgm:t>
        <a:bodyPr/>
        <a:lstStyle/>
        <a:p>
          <a:pPr rtl="1"/>
          <a:endParaRPr lang="he-IL"/>
        </a:p>
      </dgm:t>
    </dgm:pt>
    <dgm:pt modelId="{E130A1FC-6C34-4766-83F3-2BE5EFFCC8C5}" type="pres">
      <dgm:prSet presAssocID="{554C6F59-31C3-490B-8ADE-258831BF9829}" presName="Name9" presStyleLbl="parChTrans1D2" presStyleIdx="4" presStyleCnt="13"/>
      <dgm:spPr/>
      <dgm:t>
        <a:bodyPr/>
        <a:lstStyle/>
        <a:p>
          <a:pPr rtl="1"/>
          <a:endParaRPr lang="he-IL"/>
        </a:p>
      </dgm:t>
    </dgm:pt>
    <dgm:pt modelId="{20AF9A64-6AC0-4298-8480-0DEA927229B4}" type="pres">
      <dgm:prSet presAssocID="{554C6F59-31C3-490B-8ADE-258831BF9829}" presName="connTx" presStyleLbl="parChTrans1D2" presStyleIdx="4" presStyleCnt="13"/>
      <dgm:spPr/>
      <dgm:t>
        <a:bodyPr/>
        <a:lstStyle/>
        <a:p>
          <a:pPr rtl="1"/>
          <a:endParaRPr lang="he-IL"/>
        </a:p>
      </dgm:t>
    </dgm:pt>
    <dgm:pt modelId="{1013DE5F-14F4-4662-8CA5-F44A2643499B}" type="pres">
      <dgm:prSet presAssocID="{5970D355-BE7F-47DA-8C8F-D1A5D8831FE6}" presName="node" presStyleLbl="node1" presStyleIdx="4" presStyleCnt="13" custRadScaleRad="97283" custRadScaleInc="-16742">
        <dgm:presLayoutVars>
          <dgm:bulletEnabled val="1"/>
        </dgm:presLayoutVars>
      </dgm:prSet>
      <dgm:spPr/>
      <dgm:t>
        <a:bodyPr/>
        <a:lstStyle/>
        <a:p>
          <a:pPr rtl="1"/>
          <a:endParaRPr lang="he-IL"/>
        </a:p>
      </dgm:t>
    </dgm:pt>
    <dgm:pt modelId="{CEBFEB94-6124-455A-B161-49FFB8D2FE01}" type="pres">
      <dgm:prSet presAssocID="{B844725B-959F-45DE-B5F7-D731BFE88463}" presName="Name9" presStyleLbl="parChTrans1D2" presStyleIdx="5" presStyleCnt="13"/>
      <dgm:spPr/>
      <dgm:t>
        <a:bodyPr/>
        <a:lstStyle/>
        <a:p>
          <a:pPr rtl="1"/>
          <a:endParaRPr lang="he-IL"/>
        </a:p>
      </dgm:t>
    </dgm:pt>
    <dgm:pt modelId="{38E2FB2F-8824-4D98-91A9-E34C17660E18}" type="pres">
      <dgm:prSet presAssocID="{B844725B-959F-45DE-B5F7-D731BFE88463}" presName="connTx" presStyleLbl="parChTrans1D2" presStyleIdx="5" presStyleCnt="13"/>
      <dgm:spPr/>
      <dgm:t>
        <a:bodyPr/>
        <a:lstStyle/>
        <a:p>
          <a:pPr rtl="1"/>
          <a:endParaRPr lang="he-IL"/>
        </a:p>
      </dgm:t>
    </dgm:pt>
    <dgm:pt modelId="{F30F1C15-EBBE-4EA7-8B4A-D26A5C0E6DEB}" type="pres">
      <dgm:prSet presAssocID="{947ECD52-F33C-427F-AD71-E51E66D28BF4}" presName="node" presStyleLbl="node1" presStyleIdx="5" presStyleCnt="13" custRadScaleRad="95721" custRadScaleInc="-9446">
        <dgm:presLayoutVars>
          <dgm:bulletEnabled val="1"/>
        </dgm:presLayoutVars>
      </dgm:prSet>
      <dgm:spPr/>
      <dgm:t>
        <a:bodyPr/>
        <a:lstStyle/>
        <a:p>
          <a:pPr rtl="1"/>
          <a:endParaRPr lang="he-IL"/>
        </a:p>
      </dgm:t>
    </dgm:pt>
    <dgm:pt modelId="{58910231-BD25-4B3F-89AA-D7019C0BEFCA}" type="pres">
      <dgm:prSet presAssocID="{C7F49DA7-41AA-422E-89CD-03F03D1C1510}" presName="Name9" presStyleLbl="parChTrans1D2" presStyleIdx="6" presStyleCnt="13"/>
      <dgm:spPr/>
      <dgm:t>
        <a:bodyPr/>
        <a:lstStyle/>
        <a:p>
          <a:pPr rtl="1"/>
          <a:endParaRPr lang="he-IL"/>
        </a:p>
      </dgm:t>
    </dgm:pt>
    <dgm:pt modelId="{7456FF1A-16D0-4C93-93F6-A497EADBEA20}" type="pres">
      <dgm:prSet presAssocID="{C7F49DA7-41AA-422E-89CD-03F03D1C1510}" presName="connTx" presStyleLbl="parChTrans1D2" presStyleIdx="6" presStyleCnt="13"/>
      <dgm:spPr/>
      <dgm:t>
        <a:bodyPr/>
        <a:lstStyle/>
        <a:p>
          <a:pPr rtl="1"/>
          <a:endParaRPr lang="he-IL"/>
        </a:p>
      </dgm:t>
    </dgm:pt>
    <dgm:pt modelId="{D794AA04-AA03-454F-BF2D-0A5572C32FB5}" type="pres">
      <dgm:prSet presAssocID="{99BB4735-C3A8-4296-A859-6AA6819B0895}" presName="node" presStyleLbl="node1" presStyleIdx="6" presStyleCnt="13" custRadScaleRad="95173" custRadScaleInc="285">
        <dgm:presLayoutVars>
          <dgm:bulletEnabled val="1"/>
        </dgm:presLayoutVars>
      </dgm:prSet>
      <dgm:spPr/>
      <dgm:t>
        <a:bodyPr/>
        <a:lstStyle/>
        <a:p>
          <a:pPr rtl="1"/>
          <a:endParaRPr lang="he-IL"/>
        </a:p>
      </dgm:t>
    </dgm:pt>
    <dgm:pt modelId="{E02AC938-DF05-4DA9-A4F3-DF13C4CDD354}" type="pres">
      <dgm:prSet presAssocID="{60BF4C7C-4D29-4B8C-B415-5E069087B187}" presName="Name9" presStyleLbl="parChTrans1D2" presStyleIdx="7" presStyleCnt="13"/>
      <dgm:spPr/>
      <dgm:t>
        <a:bodyPr/>
        <a:lstStyle/>
        <a:p>
          <a:pPr rtl="1"/>
          <a:endParaRPr lang="he-IL"/>
        </a:p>
      </dgm:t>
    </dgm:pt>
    <dgm:pt modelId="{8A9B43E9-9BFA-4AA9-AFE4-6A9BDF520968}" type="pres">
      <dgm:prSet presAssocID="{60BF4C7C-4D29-4B8C-B415-5E069087B187}" presName="connTx" presStyleLbl="parChTrans1D2" presStyleIdx="7" presStyleCnt="13"/>
      <dgm:spPr/>
      <dgm:t>
        <a:bodyPr/>
        <a:lstStyle/>
        <a:p>
          <a:pPr rtl="1"/>
          <a:endParaRPr lang="he-IL"/>
        </a:p>
      </dgm:t>
    </dgm:pt>
    <dgm:pt modelId="{807ECC2C-93E5-4945-B5B2-8E5571D9D1C5}" type="pres">
      <dgm:prSet presAssocID="{1527C8B6-DDE4-4C27-BBAD-91535013A76A}" presName="node" presStyleLbl="node1" presStyleIdx="7" presStyleCnt="13" custRadScaleRad="95785" custRadScaleInc="9943">
        <dgm:presLayoutVars>
          <dgm:bulletEnabled val="1"/>
        </dgm:presLayoutVars>
      </dgm:prSet>
      <dgm:spPr/>
      <dgm:t>
        <a:bodyPr/>
        <a:lstStyle/>
        <a:p>
          <a:pPr rtl="1"/>
          <a:endParaRPr lang="he-IL"/>
        </a:p>
      </dgm:t>
    </dgm:pt>
    <dgm:pt modelId="{9F5C6904-988C-464F-A8C8-D8A494A745A2}" type="pres">
      <dgm:prSet presAssocID="{535973B2-DFB8-4C5A-A25D-AD3CB4366DB5}" presName="Name9" presStyleLbl="parChTrans1D2" presStyleIdx="8" presStyleCnt="13"/>
      <dgm:spPr/>
      <dgm:t>
        <a:bodyPr/>
        <a:lstStyle/>
        <a:p>
          <a:pPr rtl="1"/>
          <a:endParaRPr lang="he-IL"/>
        </a:p>
      </dgm:t>
    </dgm:pt>
    <dgm:pt modelId="{1517BFD6-0832-4AB1-B302-2BD8DE7819B8}" type="pres">
      <dgm:prSet presAssocID="{535973B2-DFB8-4C5A-A25D-AD3CB4366DB5}" presName="connTx" presStyleLbl="parChTrans1D2" presStyleIdx="8" presStyleCnt="13"/>
      <dgm:spPr/>
      <dgm:t>
        <a:bodyPr/>
        <a:lstStyle/>
        <a:p>
          <a:pPr rtl="1"/>
          <a:endParaRPr lang="he-IL"/>
        </a:p>
      </dgm:t>
    </dgm:pt>
    <dgm:pt modelId="{EAA01164-9441-4707-B6B7-39C5DBDA8AE0}" type="pres">
      <dgm:prSet presAssocID="{C3026C94-B017-4FFB-BC63-97B41A4D668D}" presName="node" presStyleLbl="node1" presStyleIdx="8" presStyleCnt="13" custRadScaleRad="96554" custRadScaleInc="13276">
        <dgm:presLayoutVars>
          <dgm:bulletEnabled val="1"/>
        </dgm:presLayoutVars>
      </dgm:prSet>
      <dgm:spPr/>
      <dgm:t>
        <a:bodyPr/>
        <a:lstStyle/>
        <a:p>
          <a:pPr rtl="1"/>
          <a:endParaRPr lang="he-IL"/>
        </a:p>
      </dgm:t>
    </dgm:pt>
    <dgm:pt modelId="{B246C92D-D090-44FE-99A4-F9386E0B48C9}" type="pres">
      <dgm:prSet presAssocID="{11183C1E-92E1-43FE-B803-D88F66DB4B59}" presName="Name9" presStyleLbl="parChTrans1D2" presStyleIdx="9" presStyleCnt="13"/>
      <dgm:spPr/>
      <dgm:t>
        <a:bodyPr/>
        <a:lstStyle/>
        <a:p>
          <a:pPr rtl="1"/>
          <a:endParaRPr lang="he-IL"/>
        </a:p>
      </dgm:t>
    </dgm:pt>
    <dgm:pt modelId="{9B78AECE-9B06-4FAD-9980-E6CF245A69C7}" type="pres">
      <dgm:prSet presAssocID="{11183C1E-92E1-43FE-B803-D88F66DB4B59}" presName="connTx" presStyleLbl="parChTrans1D2" presStyleIdx="9" presStyleCnt="13"/>
      <dgm:spPr/>
      <dgm:t>
        <a:bodyPr/>
        <a:lstStyle/>
        <a:p>
          <a:pPr rtl="1"/>
          <a:endParaRPr lang="he-IL"/>
        </a:p>
      </dgm:t>
    </dgm:pt>
    <dgm:pt modelId="{93E898BC-9DE1-4784-A0E4-4D47B5623B9C}" type="pres">
      <dgm:prSet presAssocID="{212E9211-F1A1-471C-A69B-2D1D11D00C69}" presName="node" presStyleLbl="node1" presStyleIdx="9" presStyleCnt="13" custRadScaleRad="98441" custRadScaleInc="18363">
        <dgm:presLayoutVars>
          <dgm:bulletEnabled val="1"/>
        </dgm:presLayoutVars>
      </dgm:prSet>
      <dgm:spPr/>
      <dgm:t>
        <a:bodyPr/>
        <a:lstStyle/>
        <a:p>
          <a:pPr rtl="1"/>
          <a:endParaRPr lang="he-IL"/>
        </a:p>
      </dgm:t>
    </dgm:pt>
    <dgm:pt modelId="{381757AF-FD34-4C13-966A-BE8D200238E1}" type="pres">
      <dgm:prSet presAssocID="{20CDAE5C-AF31-4708-AA0F-F8D03A1FCD45}" presName="Name9" presStyleLbl="parChTrans1D2" presStyleIdx="10" presStyleCnt="13"/>
      <dgm:spPr/>
      <dgm:t>
        <a:bodyPr/>
        <a:lstStyle/>
        <a:p>
          <a:pPr rtl="1"/>
          <a:endParaRPr lang="he-IL"/>
        </a:p>
      </dgm:t>
    </dgm:pt>
    <dgm:pt modelId="{399BE00A-DE47-4243-BCEF-094440810F6B}" type="pres">
      <dgm:prSet presAssocID="{20CDAE5C-AF31-4708-AA0F-F8D03A1FCD45}" presName="connTx" presStyleLbl="parChTrans1D2" presStyleIdx="10" presStyleCnt="13"/>
      <dgm:spPr/>
      <dgm:t>
        <a:bodyPr/>
        <a:lstStyle/>
        <a:p>
          <a:pPr rtl="1"/>
          <a:endParaRPr lang="he-IL"/>
        </a:p>
      </dgm:t>
    </dgm:pt>
    <dgm:pt modelId="{77DBFB28-7A71-4AA8-AE44-824E665296F4}" type="pres">
      <dgm:prSet presAssocID="{E302F050-CFED-451C-B6E0-C858D2B698A6}" presName="node" presStyleLbl="node1" presStyleIdx="10" presStyleCnt="13" custRadScaleRad="100670" custRadScaleInc="19065">
        <dgm:presLayoutVars>
          <dgm:bulletEnabled val="1"/>
        </dgm:presLayoutVars>
      </dgm:prSet>
      <dgm:spPr/>
      <dgm:t>
        <a:bodyPr/>
        <a:lstStyle/>
        <a:p>
          <a:pPr rtl="1"/>
          <a:endParaRPr lang="he-IL"/>
        </a:p>
      </dgm:t>
    </dgm:pt>
    <dgm:pt modelId="{B5C7563B-2A10-4A30-8392-D7A0320B3B9F}" type="pres">
      <dgm:prSet presAssocID="{984AD105-F3D8-4F91-BBD1-2E23D9441037}" presName="Name9" presStyleLbl="parChTrans1D2" presStyleIdx="11" presStyleCnt="13"/>
      <dgm:spPr/>
      <dgm:t>
        <a:bodyPr/>
        <a:lstStyle/>
        <a:p>
          <a:pPr rtl="1"/>
          <a:endParaRPr lang="he-IL"/>
        </a:p>
      </dgm:t>
    </dgm:pt>
    <dgm:pt modelId="{422FF2D8-43A1-4B8D-8587-E3933044C298}" type="pres">
      <dgm:prSet presAssocID="{984AD105-F3D8-4F91-BBD1-2E23D9441037}" presName="connTx" presStyleLbl="parChTrans1D2" presStyleIdx="11" presStyleCnt="13"/>
      <dgm:spPr/>
      <dgm:t>
        <a:bodyPr/>
        <a:lstStyle/>
        <a:p>
          <a:pPr rtl="1"/>
          <a:endParaRPr lang="he-IL"/>
        </a:p>
      </dgm:t>
    </dgm:pt>
    <dgm:pt modelId="{88DCDF6F-3435-4B08-B562-62C46975363D}" type="pres">
      <dgm:prSet presAssocID="{2F0B9B7F-66E1-4E3A-B134-B85C1D8D0C5A}" presName="node" presStyleLbl="node1" presStyleIdx="11" presStyleCnt="13">
        <dgm:presLayoutVars>
          <dgm:bulletEnabled val="1"/>
        </dgm:presLayoutVars>
      </dgm:prSet>
      <dgm:spPr/>
      <dgm:t>
        <a:bodyPr/>
        <a:lstStyle/>
        <a:p>
          <a:pPr rtl="1"/>
          <a:endParaRPr lang="he-IL"/>
        </a:p>
      </dgm:t>
    </dgm:pt>
    <dgm:pt modelId="{08D7697F-3013-4E3F-A9E3-50161CD41B68}" type="pres">
      <dgm:prSet presAssocID="{1E5F5BAA-51E2-4E4E-8D56-9BED73FAA23F}" presName="Name9" presStyleLbl="parChTrans1D2" presStyleIdx="12" presStyleCnt="13"/>
      <dgm:spPr/>
      <dgm:t>
        <a:bodyPr/>
        <a:lstStyle/>
        <a:p>
          <a:pPr rtl="1"/>
          <a:endParaRPr lang="he-IL"/>
        </a:p>
      </dgm:t>
    </dgm:pt>
    <dgm:pt modelId="{DD3FB18B-D941-42E3-9206-EBC97D060FB5}" type="pres">
      <dgm:prSet presAssocID="{1E5F5BAA-51E2-4E4E-8D56-9BED73FAA23F}" presName="connTx" presStyleLbl="parChTrans1D2" presStyleIdx="12" presStyleCnt="13"/>
      <dgm:spPr/>
      <dgm:t>
        <a:bodyPr/>
        <a:lstStyle/>
        <a:p>
          <a:pPr rtl="1"/>
          <a:endParaRPr lang="he-IL"/>
        </a:p>
      </dgm:t>
    </dgm:pt>
    <dgm:pt modelId="{C31D0B82-9837-4123-A007-2B1EF7C3D69C}" type="pres">
      <dgm:prSet presAssocID="{F22FB985-6762-488E-91B6-37B93A6EABE3}" presName="node" presStyleLbl="node1" presStyleIdx="12" presStyleCnt="13">
        <dgm:presLayoutVars>
          <dgm:bulletEnabled val="1"/>
        </dgm:presLayoutVars>
      </dgm:prSet>
      <dgm:spPr/>
      <dgm:t>
        <a:bodyPr/>
        <a:lstStyle/>
        <a:p>
          <a:pPr rtl="1"/>
          <a:endParaRPr lang="he-IL"/>
        </a:p>
      </dgm:t>
    </dgm:pt>
  </dgm:ptLst>
  <dgm:cxnLst>
    <dgm:cxn modelId="{08C083BF-2220-4F14-ABFE-095C00CD4409}" type="presOf" srcId="{1E5F5BAA-51E2-4E4E-8D56-9BED73FAA23F}" destId="{DD3FB18B-D941-42E3-9206-EBC97D060FB5}" srcOrd="1" destOrd="0" presId="urn:microsoft.com/office/officeart/2005/8/layout/radial1"/>
    <dgm:cxn modelId="{1E9D66C6-7D2C-408B-8AD1-85B408F71895}" type="presOf" srcId="{CDF67295-143F-48DF-AA9B-A7B3DF58D193}" destId="{62146816-63D9-4398-B8AF-42F75794E009}" srcOrd="0" destOrd="0" presId="urn:microsoft.com/office/officeart/2005/8/layout/radial1"/>
    <dgm:cxn modelId="{84F50153-3311-41EA-A233-2D0C99E46A46}" type="presOf" srcId="{89F72179-E675-42F4-B0D1-E88B8F9501F5}" destId="{A4BADBE4-1889-4005-A714-7BCEE276A005}" srcOrd="0" destOrd="0" presId="urn:microsoft.com/office/officeart/2005/8/layout/radial1"/>
    <dgm:cxn modelId="{44D337DE-2B27-44B4-B8E6-6957E6E2B4BE}" type="presOf" srcId="{CDF67295-143F-48DF-AA9B-A7B3DF58D193}" destId="{B541C0C9-200A-4EFA-A8FB-FCAA172605AD}" srcOrd="1" destOrd="0" presId="urn:microsoft.com/office/officeart/2005/8/layout/radial1"/>
    <dgm:cxn modelId="{4A09B522-47AE-4733-BB26-4171E2A95D1E}" srcId="{2E09E7A3-C82A-4D4B-B48B-CCD72E2EF08C}" destId="{11AB7576-224C-4F8A-B51E-6BB91C61E6D9}" srcOrd="0" destOrd="0" parTransId="{A8E39C65-74DB-4DF8-9B16-7C57524A8889}" sibTransId="{34D9EE90-7FAC-4E9E-BF7B-7D484D1891C5}"/>
    <dgm:cxn modelId="{7CD11368-0F66-40A6-B803-F453511D35FF}" type="presOf" srcId="{11183C1E-92E1-43FE-B803-D88F66DB4B59}" destId="{9B78AECE-9B06-4FAD-9980-E6CF245A69C7}" srcOrd="1" destOrd="0" presId="urn:microsoft.com/office/officeart/2005/8/layout/radial1"/>
    <dgm:cxn modelId="{FDDC52CA-15AC-473F-87E1-931265A9D263}" type="presOf" srcId="{080CE257-B3E8-48F4-9FEB-24F946FB8064}" destId="{470D163B-9356-4ED5-9235-67DE6C3CC1FB}" srcOrd="1" destOrd="0" presId="urn:microsoft.com/office/officeart/2005/8/layout/radial1"/>
    <dgm:cxn modelId="{DE3824FB-39F0-4344-A549-0239EC9F6B85}" type="presOf" srcId="{5970D355-BE7F-47DA-8C8F-D1A5D8831FE6}" destId="{1013DE5F-14F4-4662-8CA5-F44A2643499B}" srcOrd="0" destOrd="0" presId="urn:microsoft.com/office/officeart/2005/8/layout/radial1"/>
    <dgm:cxn modelId="{8D38D946-A0E9-44CF-88B1-49AEB5779BC8}" type="presOf" srcId="{F22FB985-6762-488E-91B6-37B93A6EABE3}" destId="{C31D0B82-9837-4123-A007-2B1EF7C3D69C}" srcOrd="0" destOrd="0" presId="urn:microsoft.com/office/officeart/2005/8/layout/radial1"/>
    <dgm:cxn modelId="{2E9EC647-1DEF-4249-A243-5E770C36F94D}" type="presOf" srcId="{2F0B9B7F-66E1-4E3A-B134-B85C1D8D0C5A}" destId="{88DCDF6F-3435-4B08-B562-62C46975363D}" srcOrd="0" destOrd="0" presId="urn:microsoft.com/office/officeart/2005/8/layout/radial1"/>
    <dgm:cxn modelId="{16A3D115-5E35-40C5-8D68-A5F7DE695B58}" type="presOf" srcId="{1527C8B6-DDE4-4C27-BBAD-91535013A76A}" destId="{807ECC2C-93E5-4945-B5B2-8E5571D9D1C5}" srcOrd="0" destOrd="0" presId="urn:microsoft.com/office/officeart/2005/8/layout/radial1"/>
    <dgm:cxn modelId="{B5D90B01-DDCF-4609-9D09-E75FCB779D7B}" type="presOf" srcId="{535973B2-DFB8-4C5A-A25D-AD3CB4366DB5}" destId="{9F5C6904-988C-464F-A8C8-D8A494A745A2}" srcOrd="0" destOrd="0" presId="urn:microsoft.com/office/officeart/2005/8/layout/radial1"/>
    <dgm:cxn modelId="{D2AFE8ED-AEA8-4392-B285-98436F486FD9}" type="presOf" srcId="{E2FAE0DB-5D2F-483A-A3D5-228F2CC0A749}" destId="{B23D5147-3433-47D3-9086-9F338228A8AF}" srcOrd="0" destOrd="0" presId="urn:microsoft.com/office/officeart/2005/8/layout/radial1"/>
    <dgm:cxn modelId="{EE4E81EB-2BFB-496B-8FB1-6540EB974CE6}" type="presOf" srcId="{60BF4C7C-4D29-4B8C-B415-5E069087B187}" destId="{E02AC938-DF05-4DA9-A4F3-DF13C4CDD354}" srcOrd="0" destOrd="0" presId="urn:microsoft.com/office/officeart/2005/8/layout/radial1"/>
    <dgm:cxn modelId="{95C9045F-C951-49E4-8915-5A9F5F937786}" srcId="{11AB7576-224C-4F8A-B51E-6BB91C61E6D9}" destId="{E1B1721B-99A0-46A5-B3EF-2FDDCBF92D0C}" srcOrd="2" destOrd="0" parTransId="{CDF67295-143F-48DF-AA9B-A7B3DF58D193}" sibTransId="{957DAC86-F94F-4AF1-BF85-E6F5887668D6}"/>
    <dgm:cxn modelId="{85E159E0-62B3-487E-9AA3-6347A7678E6E}" type="presOf" srcId="{E1B1721B-99A0-46A5-B3EF-2FDDCBF92D0C}" destId="{EA9DF93D-97AD-422B-BF0F-932E1191A634}" srcOrd="0" destOrd="0" presId="urn:microsoft.com/office/officeart/2005/8/layout/radial1"/>
    <dgm:cxn modelId="{EFCD55A8-09E3-46B5-9425-ED6C34BF00D7}" type="presOf" srcId="{C7F49DA7-41AA-422E-89CD-03F03D1C1510}" destId="{7456FF1A-16D0-4C93-93F6-A497EADBEA20}" srcOrd="1" destOrd="0" presId="urn:microsoft.com/office/officeart/2005/8/layout/radial1"/>
    <dgm:cxn modelId="{BCD41837-8356-49F5-B9F3-F13BB4ADA4E9}" srcId="{11AB7576-224C-4F8A-B51E-6BB91C61E6D9}" destId="{99BB4735-C3A8-4296-A859-6AA6819B0895}" srcOrd="6" destOrd="0" parTransId="{C7F49DA7-41AA-422E-89CD-03F03D1C1510}" sibTransId="{49B3F7EA-B40E-436D-A726-E923EDF9DD38}"/>
    <dgm:cxn modelId="{4E4C7D91-92DB-466F-AF00-EB58F69850D6}" type="presOf" srcId="{11183C1E-92E1-43FE-B803-D88F66DB4B59}" destId="{B246C92D-D090-44FE-99A4-F9386E0B48C9}" srcOrd="0" destOrd="0" presId="urn:microsoft.com/office/officeart/2005/8/layout/radial1"/>
    <dgm:cxn modelId="{C912C84E-63E8-4361-BA7D-7AEF746B1086}" type="presOf" srcId="{99BB4735-C3A8-4296-A859-6AA6819B0895}" destId="{D794AA04-AA03-454F-BF2D-0A5572C32FB5}" srcOrd="0" destOrd="0" presId="urn:microsoft.com/office/officeart/2005/8/layout/radial1"/>
    <dgm:cxn modelId="{DFC6FB0B-6B5F-4BB6-81A6-44477DFDF3F3}" type="presOf" srcId="{080CE257-B3E8-48F4-9FEB-24F946FB8064}" destId="{82CC63B2-0972-4BF3-9EF5-EE5AA910322A}" srcOrd="0" destOrd="0" presId="urn:microsoft.com/office/officeart/2005/8/layout/radial1"/>
    <dgm:cxn modelId="{90B196DD-02C4-4EE8-90AC-F03471010212}" srcId="{11AB7576-224C-4F8A-B51E-6BB91C61E6D9}" destId="{E302F050-CFED-451C-B6E0-C858D2B698A6}" srcOrd="10" destOrd="0" parTransId="{20CDAE5C-AF31-4708-AA0F-F8D03A1FCD45}" sibTransId="{C6C9B587-B758-41D8-A4C2-51D7A0DC84E6}"/>
    <dgm:cxn modelId="{47B3B1BB-8652-49C0-B315-8AB17E87D253}" type="presOf" srcId="{984AD105-F3D8-4F91-BBD1-2E23D9441037}" destId="{B5C7563B-2A10-4A30-8392-D7A0320B3B9F}" srcOrd="0" destOrd="0" presId="urn:microsoft.com/office/officeart/2005/8/layout/radial1"/>
    <dgm:cxn modelId="{13264849-3DCB-446D-BB93-B623D99D60A3}" type="presOf" srcId="{1E5F5BAA-51E2-4E4E-8D56-9BED73FAA23F}" destId="{08D7697F-3013-4E3F-A9E3-50161CD41B68}" srcOrd="0" destOrd="0" presId="urn:microsoft.com/office/officeart/2005/8/layout/radial1"/>
    <dgm:cxn modelId="{61A9E3E2-16D1-41C2-9043-8379EEF49D85}" srcId="{11AB7576-224C-4F8A-B51E-6BB91C61E6D9}" destId="{F22FB985-6762-488E-91B6-37B93A6EABE3}" srcOrd="12" destOrd="0" parTransId="{1E5F5BAA-51E2-4E4E-8D56-9BED73FAA23F}" sibTransId="{6E693C7D-7DB0-4CE0-8797-9DA19EA86E80}"/>
    <dgm:cxn modelId="{306579BF-49DD-4302-AB8B-7250A2373699}" type="presOf" srcId="{E302F050-CFED-451C-B6E0-C858D2B698A6}" destId="{77DBFB28-7A71-4AA8-AE44-824E665296F4}" srcOrd="0" destOrd="0" presId="urn:microsoft.com/office/officeart/2005/8/layout/radial1"/>
    <dgm:cxn modelId="{DA7475DE-9AC6-4BF9-B07D-949C3176657B}" type="presOf" srcId="{554C6F59-31C3-490B-8ADE-258831BF9829}" destId="{20AF9A64-6AC0-4298-8480-0DEA927229B4}" srcOrd="1" destOrd="0" presId="urn:microsoft.com/office/officeart/2005/8/layout/radial1"/>
    <dgm:cxn modelId="{04BA5EB7-F56E-410D-BAD9-9E459F70F200}" srcId="{11AB7576-224C-4F8A-B51E-6BB91C61E6D9}" destId="{1527C8B6-DDE4-4C27-BBAD-91535013A76A}" srcOrd="7" destOrd="0" parTransId="{60BF4C7C-4D29-4B8C-B415-5E069087B187}" sibTransId="{55DE3C93-FD5E-4E44-A25C-6CB61884106B}"/>
    <dgm:cxn modelId="{81E94646-5F29-4DFD-B48B-B06257D0FC68}" type="presOf" srcId="{554C6F59-31C3-490B-8ADE-258831BF9829}" destId="{E130A1FC-6C34-4766-83F3-2BE5EFFCC8C5}" srcOrd="0" destOrd="0" presId="urn:microsoft.com/office/officeart/2005/8/layout/radial1"/>
    <dgm:cxn modelId="{121503BA-E58F-4078-894C-3072BFED2DD5}" srcId="{11AB7576-224C-4F8A-B51E-6BB91C61E6D9}" destId="{947ECD52-F33C-427F-AD71-E51E66D28BF4}" srcOrd="5" destOrd="0" parTransId="{B844725B-959F-45DE-B5F7-D731BFE88463}" sibTransId="{DC8E1D42-1B53-4B35-A994-6D88760922B4}"/>
    <dgm:cxn modelId="{E03600D3-93A3-4C06-BA73-47C7DD19E2FB}" type="presOf" srcId="{11AB7576-224C-4F8A-B51E-6BB91C61E6D9}" destId="{F9B8D1C8-F55E-442B-9FB2-4CD4ADD8A32E}" srcOrd="0" destOrd="0" presId="urn:microsoft.com/office/officeart/2005/8/layout/radial1"/>
    <dgm:cxn modelId="{E6D722C2-83F1-491C-8C1F-31E561E81FCB}" srcId="{11AB7576-224C-4F8A-B51E-6BB91C61E6D9}" destId="{2F0B9B7F-66E1-4E3A-B134-B85C1D8D0C5A}" srcOrd="11" destOrd="0" parTransId="{984AD105-F3D8-4F91-BBD1-2E23D9441037}" sibTransId="{05247E2C-0EE7-4C92-BB61-66CC2CD3E311}"/>
    <dgm:cxn modelId="{0093F794-D37F-451A-854D-B484BDAF3696}" type="presOf" srcId="{141D04D6-78B9-435B-974F-6AFE32AB6CC4}" destId="{AB8B11F8-878E-4CB1-9B65-7A9F0564546C}" srcOrd="0" destOrd="0" presId="urn:microsoft.com/office/officeart/2005/8/layout/radial1"/>
    <dgm:cxn modelId="{D18C3CDB-B306-4E02-B1A8-1792805EEF93}" type="presOf" srcId="{141D04D6-78B9-435B-974F-6AFE32AB6CC4}" destId="{501E6DFB-4DDE-42C6-A310-314C3DB06B70}" srcOrd="1" destOrd="0" presId="urn:microsoft.com/office/officeart/2005/8/layout/radial1"/>
    <dgm:cxn modelId="{6EC83B9E-6EB3-4CD5-8DE8-25E147E57D34}" type="presOf" srcId="{60BF4C7C-4D29-4B8C-B415-5E069087B187}" destId="{8A9B43E9-9BFA-4AA9-AFE4-6A9BDF520968}" srcOrd="1" destOrd="0" presId="urn:microsoft.com/office/officeart/2005/8/layout/radial1"/>
    <dgm:cxn modelId="{FD875463-8134-40DF-8E94-4751D4E1CCFB}" type="presOf" srcId="{20CDAE5C-AF31-4708-AA0F-F8D03A1FCD45}" destId="{399BE00A-DE47-4243-BCEF-094440810F6B}" srcOrd="1" destOrd="0" presId="urn:microsoft.com/office/officeart/2005/8/layout/radial1"/>
    <dgm:cxn modelId="{D997DACB-BA61-40FE-AD99-41A31F5132E2}" type="presOf" srcId="{20CDAE5C-AF31-4708-AA0F-F8D03A1FCD45}" destId="{381757AF-FD34-4C13-966A-BE8D200238E1}" srcOrd="0" destOrd="0" presId="urn:microsoft.com/office/officeart/2005/8/layout/radial1"/>
    <dgm:cxn modelId="{056FF45F-0C5A-4CDA-8084-7C9E54680E53}" srcId="{11AB7576-224C-4F8A-B51E-6BB91C61E6D9}" destId="{C9488128-1260-45FE-9343-0A0C7BFE07A4}" srcOrd="0" destOrd="0" parTransId="{AB142AA3-D490-46E8-B271-0DD039C9C781}" sibTransId="{C4F54E81-3468-4A1B-960F-BCEB0CD67823}"/>
    <dgm:cxn modelId="{EA030996-4CA3-4E88-8FC9-F1A75B410B49}" type="presOf" srcId="{C9488128-1260-45FE-9343-0A0C7BFE07A4}" destId="{A1480A23-32D4-488F-AFBD-D42AD3A1FB32}" srcOrd="0" destOrd="0" presId="urn:microsoft.com/office/officeart/2005/8/layout/radial1"/>
    <dgm:cxn modelId="{B95C9C71-DBF6-4373-A958-AA26BB1ED034}" type="presOf" srcId="{B844725B-959F-45DE-B5F7-D731BFE88463}" destId="{CEBFEB94-6124-455A-B161-49FFB8D2FE01}" srcOrd="0" destOrd="0" presId="urn:microsoft.com/office/officeart/2005/8/layout/radial1"/>
    <dgm:cxn modelId="{3081F32C-A6B0-4597-A6BE-E729A7BA7D65}" srcId="{11AB7576-224C-4F8A-B51E-6BB91C61E6D9}" destId="{212E9211-F1A1-471C-A69B-2D1D11D00C69}" srcOrd="9" destOrd="0" parTransId="{11183C1E-92E1-43FE-B803-D88F66DB4B59}" sibTransId="{A5E39DDB-EB8C-4B11-B2DA-81B1F31B1A4F}"/>
    <dgm:cxn modelId="{80668D3B-780D-4FBF-9125-A5DE00E0902B}" type="presOf" srcId="{AB142AA3-D490-46E8-B271-0DD039C9C781}" destId="{430A57C4-3082-42CA-893A-53CFF9DADCCC}" srcOrd="1" destOrd="0" presId="urn:microsoft.com/office/officeart/2005/8/layout/radial1"/>
    <dgm:cxn modelId="{4425F119-0054-484E-9D2B-D4E5F83AA34E}" srcId="{11AB7576-224C-4F8A-B51E-6BB91C61E6D9}" destId="{C3026C94-B017-4FFB-BC63-97B41A4D668D}" srcOrd="8" destOrd="0" parTransId="{535973B2-DFB8-4C5A-A25D-AD3CB4366DB5}" sibTransId="{C2288122-4263-497C-B572-3ED52213C94E}"/>
    <dgm:cxn modelId="{E3690819-1CFB-4372-9A21-F03974AEC47E}" type="presOf" srcId="{C3026C94-B017-4FFB-BC63-97B41A4D668D}" destId="{EAA01164-9441-4707-B6B7-39C5DBDA8AE0}" srcOrd="0" destOrd="0" presId="urn:microsoft.com/office/officeart/2005/8/layout/radial1"/>
    <dgm:cxn modelId="{FAFEEFEF-B5ED-43FB-B5E9-A21F10E4E834}" type="presOf" srcId="{2E09E7A3-C82A-4D4B-B48B-CCD72E2EF08C}" destId="{1F94EFD6-A3B3-4B53-81B9-FB9A8459EB94}" srcOrd="0" destOrd="0" presId="urn:microsoft.com/office/officeart/2005/8/layout/radial1"/>
    <dgm:cxn modelId="{AC142987-E7B9-44CF-8D1B-95542B3AEC9F}" srcId="{11AB7576-224C-4F8A-B51E-6BB91C61E6D9}" destId="{5970D355-BE7F-47DA-8C8F-D1A5D8831FE6}" srcOrd="4" destOrd="0" parTransId="{554C6F59-31C3-490B-8ADE-258831BF9829}" sibTransId="{CCC90DCB-8F02-44CF-8600-DAA494F21629}"/>
    <dgm:cxn modelId="{6B3F52BA-24E0-48FE-B7E0-5BA300CE746C}" type="presOf" srcId="{984AD105-F3D8-4F91-BBD1-2E23D9441037}" destId="{422FF2D8-43A1-4B8D-8587-E3933044C298}" srcOrd="1" destOrd="0" presId="urn:microsoft.com/office/officeart/2005/8/layout/radial1"/>
    <dgm:cxn modelId="{C1CFD26D-6A74-40A1-A7F0-2E421A40BD73}" type="presOf" srcId="{947ECD52-F33C-427F-AD71-E51E66D28BF4}" destId="{F30F1C15-EBBE-4EA7-8B4A-D26A5C0E6DEB}" srcOrd="0" destOrd="0" presId="urn:microsoft.com/office/officeart/2005/8/layout/radial1"/>
    <dgm:cxn modelId="{B49DD830-4571-41DB-A652-8E478EE212E7}" type="presOf" srcId="{B844725B-959F-45DE-B5F7-D731BFE88463}" destId="{38E2FB2F-8824-4D98-91A9-E34C17660E18}" srcOrd="1" destOrd="0" presId="urn:microsoft.com/office/officeart/2005/8/layout/radial1"/>
    <dgm:cxn modelId="{085DB14A-EAA9-43B8-B9B4-39E01DC13D90}" type="presOf" srcId="{212E9211-F1A1-471C-A69B-2D1D11D00C69}" destId="{93E898BC-9DE1-4784-A0E4-4D47B5623B9C}" srcOrd="0" destOrd="0" presId="urn:microsoft.com/office/officeart/2005/8/layout/radial1"/>
    <dgm:cxn modelId="{D7C8EDDF-2946-4D74-85E6-E32B94FA0378}" srcId="{11AB7576-224C-4F8A-B51E-6BB91C61E6D9}" destId="{89F72179-E675-42F4-B0D1-E88B8F9501F5}" srcOrd="3" destOrd="0" parTransId="{141D04D6-78B9-435B-974F-6AFE32AB6CC4}" sibTransId="{5D1C9233-03C7-467E-BEB5-EABA453C514C}"/>
    <dgm:cxn modelId="{FBD8940E-DA8D-4A9E-A6D5-98C2A253EA3C}" type="presOf" srcId="{AB142AA3-D490-46E8-B271-0DD039C9C781}" destId="{6D3C08CE-59AF-44B0-B545-823046249D75}" srcOrd="0" destOrd="0" presId="urn:microsoft.com/office/officeart/2005/8/layout/radial1"/>
    <dgm:cxn modelId="{ED7CDAA8-63C8-48C4-B25D-5BB991DBB999}" srcId="{11AB7576-224C-4F8A-B51E-6BB91C61E6D9}" destId="{E2FAE0DB-5D2F-483A-A3D5-228F2CC0A749}" srcOrd="1" destOrd="0" parTransId="{080CE257-B3E8-48F4-9FEB-24F946FB8064}" sibTransId="{71076FC2-C75A-414E-A0A1-07B31CA05CC1}"/>
    <dgm:cxn modelId="{2A764E72-54C4-419E-BFC9-000BD3E756D5}" type="presOf" srcId="{535973B2-DFB8-4C5A-A25D-AD3CB4366DB5}" destId="{1517BFD6-0832-4AB1-B302-2BD8DE7819B8}" srcOrd="1" destOrd="0" presId="urn:microsoft.com/office/officeart/2005/8/layout/radial1"/>
    <dgm:cxn modelId="{BA212480-CBF5-49B6-AA88-76C405891569}" type="presOf" srcId="{C7F49DA7-41AA-422E-89CD-03F03D1C1510}" destId="{58910231-BD25-4B3F-89AA-D7019C0BEFCA}" srcOrd="0" destOrd="0" presId="urn:microsoft.com/office/officeart/2005/8/layout/radial1"/>
    <dgm:cxn modelId="{FEAF280B-2633-404F-8238-A1A947ADBC6B}" type="presParOf" srcId="{1F94EFD6-A3B3-4B53-81B9-FB9A8459EB94}" destId="{F9B8D1C8-F55E-442B-9FB2-4CD4ADD8A32E}" srcOrd="0" destOrd="0" presId="urn:microsoft.com/office/officeart/2005/8/layout/radial1"/>
    <dgm:cxn modelId="{83979275-434D-4184-8937-1B5ADAD83BD5}" type="presParOf" srcId="{1F94EFD6-A3B3-4B53-81B9-FB9A8459EB94}" destId="{6D3C08CE-59AF-44B0-B545-823046249D75}" srcOrd="1" destOrd="0" presId="urn:microsoft.com/office/officeart/2005/8/layout/radial1"/>
    <dgm:cxn modelId="{B5AE25E0-DDA5-4A38-AC08-62396B3BE240}" type="presParOf" srcId="{6D3C08CE-59AF-44B0-B545-823046249D75}" destId="{430A57C4-3082-42CA-893A-53CFF9DADCCC}" srcOrd="0" destOrd="0" presId="urn:microsoft.com/office/officeart/2005/8/layout/radial1"/>
    <dgm:cxn modelId="{5BA95460-0902-4B8F-B872-EA10334ADA73}" type="presParOf" srcId="{1F94EFD6-A3B3-4B53-81B9-FB9A8459EB94}" destId="{A1480A23-32D4-488F-AFBD-D42AD3A1FB32}" srcOrd="2" destOrd="0" presId="urn:microsoft.com/office/officeart/2005/8/layout/radial1"/>
    <dgm:cxn modelId="{3408B631-17F4-4D92-BBCF-4B84D2AF3B98}" type="presParOf" srcId="{1F94EFD6-A3B3-4B53-81B9-FB9A8459EB94}" destId="{82CC63B2-0972-4BF3-9EF5-EE5AA910322A}" srcOrd="3" destOrd="0" presId="urn:microsoft.com/office/officeart/2005/8/layout/radial1"/>
    <dgm:cxn modelId="{00FFE47D-D93A-46EE-A6D8-FAAB98FEE7C2}" type="presParOf" srcId="{82CC63B2-0972-4BF3-9EF5-EE5AA910322A}" destId="{470D163B-9356-4ED5-9235-67DE6C3CC1FB}" srcOrd="0" destOrd="0" presId="urn:microsoft.com/office/officeart/2005/8/layout/radial1"/>
    <dgm:cxn modelId="{FB3BC802-BE95-4F7B-8833-7E3C60D82E8D}" type="presParOf" srcId="{1F94EFD6-A3B3-4B53-81B9-FB9A8459EB94}" destId="{B23D5147-3433-47D3-9086-9F338228A8AF}" srcOrd="4" destOrd="0" presId="urn:microsoft.com/office/officeart/2005/8/layout/radial1"/>
    <dgm:cxn modelId="{F153CF82-C34A-4142-B0FA-C6617265448A}" type="presParOf" srcId="{1F94EFD6-A3B3-4B53-81B9-FB9A8459EB94}" destId="{62146816-63D9-4398-B8AF-42F75794E009}" srcOrd="5" destOrd="0" presId="urn:microsoft.com/office/officeart/2005/8/layout/radial1"/>
    <dgm:cxn modelId="{85A6F55E-16B6-4742-8F69-7E37C0699B0D}" type="presParOf" srcId="{62146816-63D9-4398-B8AF-42F75794E009}" destId="{B541C0C9-200A-4EFA-A8FB-FCAA172605AD}" srcOrd="0" destOrd="0" presId="urn:microsoft.com/office/officeart/2005/8/layout/radial1"/>
    <dgm:cxn modelId="{B7E1A5A2-0EA8-48E2-88C1-7B6286D87FCD}" type="presParOf" srcId="{1F94EFD6-A3B3-4B53-81B9-FB9A8459EB94}" destId="{EA9DF93D-97AD-422B-BF0F-932E1191A634}" srcOrd="6" destOrd="0" presId="urn:microsoft.com/office/officeart/2005/8/layout/radial1"/>
    <dgm:cxn modelId="{8A875814-77FC-4C42-944F-C471DE27805D}" type="presParOf" srcId="{1F94EFD6-A3B3-4B53-81B9-FB9A8459EB94}" destId="{AB8B11F8-878E-4CB1-9B65-7A9F0564546C}" srcOrd="7" destOrd="0" presId="urn:microsoft.com/office/officeart/2005/8/layout/radial1"/>
    <dgm:cxn modelId="{EA812D6C-30FB-43EB-AD8F-E6CEF57B36A0}" type="presParOf" srcId="{AB8B11F8-878E-4CB1-9B65-7A9F0564546C}" destId="{501E6DFB-4DDE-42C6-A310-314C3DB06B70}" srcOrd="0" destOrd="0" presId="urn:microsoft.com/office/officeart/2005/8/layout/radial1"/>
    <dgm:cxn modelId="{533BF379-AD73-4F40-A3A9-0A6A25233D71}" type="presParOf" srcId="{1F94EFD6-A3B3-4B53-81B9-FB9A8459EB94}" destId="{A4BADBE4-1889-4005-A714-7BCEE276A005}" srcOrd="8" destOrd="0" presId="urn:microsoft.com/office/officeart/2005/8/layout/radial1"/>
    <dgm:cxn modelId="{6997C98B-11E4-4C5A-8E58-806C1E461242}" type="presParOf" srcId="{1F94EFD6-A3B3-4B53-81B9-FB9A8459EB94}" destId="{E130A1FC-6C34-4766-83F3-2BE5EFFCC8C5}" srcOrd="9" destOrd="0" presId="urn:microsoft.com/office/officeart/2005/8/layout/radial1"/>
    <dgm:cxn modelId="{710C76E3-C422-4CB1-AACB-4F2A55CA026E}" type="presParOf" srcId="{E130A1FC-6C34-4766-83F3-2BE5EFFCC8C5}" destId="{20AF9A64-6AC0-4298-8480-0DEA927229B4}" srcOrd="0" destOrd="0" presId="urn:microsoft.com/office/officeart/2005/8/layout/radial1"/>
    <dgm:cxn modelId="{5DE6D3C9-29AF-43B6-8FEB-93B3C5F938E8}" type="presParOf" srcId="{1F94EFD6-A3B3-4B53-81B9-FB9A8459EB94}" destId="{1013DE5F-14F4-4662-8CA5-F44A2643499B}" srcOrd="10" destOrd="0" presId="urn:microsoft.com/office/officeart/2005/8/layout/radial1"/>
    <dgm:cxn modelId="{AD0E6F79-4FD1-400F-B94C-AEFC99C26BB9}" type="presParOf" srcId="{1F94EFD6-A3B3-4B53-81B9-FB9A8459EB94}" destId="{CEBFEB94-6124-455A-B161-49FFB8D2FE01}" srcOrd="11" destOrd="0" presId="urn:microsoft.com/office/officeart/2005/8/layout/radial1"/>
    <dgm:cxn modelId="{340C7F27-387E-48C9-96B9-52320D9551F9}" type="presParOf" srcId="{CEBFEB94-6124-455A-B161-49FFB8D2FE01}" destId="{38E2FB2F-8824-4D98-91A9-E34C17660E18}" srcOrd="0" destOrd="0" presId="urn:microsoft.com/office/officeart/2005/8/layout/radial1"/>
    <dgm:cxn modelId="{71180CE3-4645-4F3C-B0EA-0C005580B33D}" type="presParOf" srcId="{1F94EFD6-A3B3-4B53-81B9-FB9A8459EB94}" destId="{F30F1C15-EBBE-4EA7-8B4A-D26A5C0E6DEB}" srcOrd="12" destOrd="0" presId="urn:microsoft.com/office/officeart/2005/8/layout/radial1"/>
    <dgm:cxn modelId="{6A867F4D-4FE8-4DE2-8E16-19E749F3CC37}" type="presParOf" srcId="{1F94EFD6-A3B3-4B53-81B9-FB9A8459EB94}" destId="{58910231-BD25-4B3F-89AA-D7019C0BEFCA}" srcOrd="13" destOrd="0" presId="urn:microsoft.com/office/officeart/2005/8/layout/radial1"/>
    <dgm:cxn modelId="{7472B449-A7F5-4616-994A-F350717E25B5}" type="presParOf" srcId="{58910231-BD25-4B3F-89AA-D7019C0BEFCA}" destId="{7456FF1A-16D0-4C93-93F6-A497EADBEA20}" srcOrd="0" destOrd="0" presId="urn:microsoft.com/office/officeart/2005/8/layout/radial1"/>
    <dgm:cxn modelId="{3077F998-1792-4998-862F-B1EF7892AD76}" type="presParOf" srcId="{1F94EFD6-A3B3-4B53-81B9-FB9A8459EB94}" destId="{D794AA04-AA03-454F-BF2D-0A5572C32FB5}" srcOrd="14" destOrd="0" presId="urn:microsoft.com/office/officeart/2005/8/layout/radial1"/>
    <dgm:cxn modelId="{D3CEDFA6-9904-461F-867F-69FDB7ABF142}" type="presParOf" srcId="{1F94EFD6-A3B3-4B53-81B9-FB9A8459EB94}" destId="{E02AC938-DF05-4DA9-A4F3-DF13C4CDD354}" srcOrd="15" destOrd="0" presId="urn:microsoft.com/office/officeart/2005/8/layout/radial1"/>
    <dgm:cxn modelId="{F546463D-82A0-48A2-9F4D-AA9731495B4D}" type="presParOf" srcId="{E02AC938-DF05-4DA9-A4F3-DF13C4CDD354}" destId="{8A9B43E9-9BFA-4AA9-AFE4-6A9BDF520968}" srcOrd="0" destOrd="0" presId="urn:microsoft.com/office/officeart/2005/8/layout/radial1"/>
    <dgm:cxn modelId="{90A57422-22CC-4BE7-ADE3-A3163CB466DB}" type="presParOf" srcId="{1F94EFD6-A3B3-4B53-81B9-FB9A8459EB94}" destId="{807ECC2C-93E5-4945-B5B2-8E5571D9D1C5}" srcOrd="16" destOrd="0" presId="urn:microsoft.com/office/officeart/2005/8/layout/radial1"/>
    <dgm:cxn modelId="{03A21513-361E-407F-927F-ACB8E9659D89}" type="presParOf" srcId="{1F94EFD6-A3B3-4B53-81B9-FB9A8459EB94}" destId="{9F5C6904-988C-464F-A8C8-D8A494A745A2}" srcOrd="17" destOrd="0" presId="urn:microsoft.com/office/officeart/2005/8/layout/radial1"/>
    <dgm:cxn modelId="{9FE7D92A-B983-478C-9C93-F841E34A8115}" type="presParOf" srcId="{9F5C6904-988C-464F-A8C8-D8A494A745A2}" destId="{1517BFD6-0832-4AB1-B302-2BD8DE7819B8}" srcOrd="0" destOrd="0" presId="urn:microsoft.com/office/officeart/2005/8/layout/radial1"/>
    <dgm:cxn modelId="{45226B0E-8D6B-4873-B2FE-D845D4A83E09}" type="presParOf" srcId="{1F94EFD6-A3B3-4B53-81B9-FB9A8459EB94}" destId="{EAA01164-9441-4707-B6B7-39C5DBDA8AE0}" srcOrd="18" destOrd="0" presId="urn:microsoft.com/office/officeart/2005/8/layout/radial1"/>
    <dgm:cxn modelId="{9439EA6C-21EE-4AB3-BB8B-B60220AFCEF6}" type="presParOf" srcId="{1F94EFD6-A3B3-4B53-81B9-FB9A8459EB94}" destId="{B246C92D-D090-44FE-99A4-F9386E0B48C9}" srcOrd="19" destOrd="0" presId="urn:microsoft.com/office/officeart/2005/8/layout/radial1"/>
    <dgm:cxn modelId="{ED8DE598-5F02-4CC4-82FF-0C79010DF62D}" type="presParOf" srcId="{B246C92D-D090-44FE-99A4-F9386E0B48C9}" destId="{9B78AECE-9B06-4FAD-9980-E6CF245A69C7}" srcOrd="0" destOrd="0" presId="urn:microsoft.com/office/officeart/2005/8/layout/radial1"/>
    <dgm:cxn modelId="{C99EA1D1-0888-4C25-B69E-72E8CF148DBD}" type="presParOf" srcId="{1F94EFD6-A3B3-4B53-81B9-FB9A8459EB94}" destId="{93E898BC-9DE1-4784-A0E4-4D47B5623B9C}" srcOrd="20" destOrd="0" presId="urn:microsoft.com/office/officeart/2005/8/layout/radial1"/>
    <dgm:cxn modelId="{86D5C6AC-D9C1-4D6F-A3EE-165174C2AAF5}" type="presParOf" srcId="{1F94EFD6-A3B3-4B53-81B9-FB9A8459EB94}" destId="{381757AF-FD34-4C13-966A-BE8D200238E1}" srcOrd="21" destOrd="0" presId="urn:microsoft.com/office/officeart/2005/8/layout/radial1"/>
    <dgm:cxn modelId="{AEEACA92-AA6C-40F1-8462-2C7D0D42A988}" type="presParOf" srcId="{381757AF-FD34-4C13-966A-BE8D200238E1}" destId="{399BE00A-DE47-4243-BCEF-094440810F6B}" srcOrd="0" destOrd="0" presId="urn:microsoft.com/office/officeart/2005/8/layout/radial1"/>
    <dgm:cxn modelId="{9C28B182-8A6A-48A3-A8CD-7C5D925FB22A}" type="presParOf" srcId="{1F94EFD6-A3B3-4B53-81B9-FB9A8459EB94}" destId="{77DBFB28-7A71-4AA8-AE44-824E665296F4}" srcOrd="22" destOrd="0" presId="urn:microsoft.com/office/officeart/2005/8/layout/radial1"/>
    <dgm:cxn modelId="{F5731FFA-948E-4CEA-8BF6-D71EE91AC609}" type="presParOf" srcId="{1F94EFD6-A3B3-4B53-81B9-FB9A8459EB94}" destId="{B5C7563B-2A10-4A30-8392-D7A0320B3B9F}" srcOrd="23" destOrd="0" presId="urn:microsoft.com/office/officeart/2005/8/layout/radial1"/>
    <dgm:cxn modelId="{9F200609-7C43-47B7-B891-732419F1C6C9}" type="presParOf" srcId="{B5C7563B-2A10-4A30-8392-D7A0320B3B9F}" destId="{422FF2D8-43A1-4B8D-8587-E3933044C298}" srcOrd="0" destOrd="0" presId="urn:microsoft.com/office/officeart/2005/8/layout/radial1"/>
    <dgm:cxn modelId="{736AE5FE-3885-4D62-BDD0-622A0A207D43}" type="presParOf" srcId="{1F94EFD6-A3B3-4B53-81B9-FB9A8459EB94}" destId="{88DCDF6F-3435-4B08-B562-62C46975363D}" srcOrd="24" destOrd="0" presId="urn:microsoft.com/office/officeart/2005/8/layout/radial1"/>
    <dgm:cxn modelId="{BB50B1A0-88C7-44F8-B72A-07052291CDB3}" type="presParOf" srcId="{1F94EFD6-A3B3-4B53-81B9-FB9A8459EB94}" destId="{08D7697F-3013-4E3F-A9E3-50161CD41B68}" srcOrd="25" destOrd="0" presId="urn:microsoft.com/office/officeart/2005/8/layout/radial1"/>
    <dgm:cxn modelId="{B310CC7C-4ACF-4426-9AC9-E58C7E06F882}" type="presParOf" srcId="{08D7697F-3013-4E3F-A9E3-50161CD41B68}" destId="{DD3FB18B-D941-42E3-9206-EBC97D060FB5}" srcOrd="0" destOrd="0" presId="urn:microsoft.com/office/officeart/2005/8/layout/radial1"/>
    <dgm:cxn modelId="{BCEE960B-5C53-4ABD-9330-46AD6CC790AC}" type="presParOf" srcId="{1F94EFD6-A3B3-4B53-81B9-FB9A8459EB94}" destId="{C31D0B82-9837-4123-A007-2B1EF7C3D69C}" srcOrd="26" destOrd="0" presId="urn:microsoft.com/office/officeart/2005/8/layout/radial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E09E7A3-C82A-4D4B-B48B-CCD72E2EF08C}" type="doc">
      <dgm:prSet loTypeId="urn:microsoft.com/office/officeart/2005/8/layout/radial1" loCatId="relationship" qsTypeId="urn:microsoft.com/office/officeart/2005/8/quickstyle/3d1" qsCatId="3D" csTypeId="urn:microsoft.com/office/officeart/2005/8/colors/colorful1" csCatId="colorful" phldr="1"/>
      <dgm:spPr/>
      <dgm:t>
        <a:bodyPr/>
        <a:lstStyle/>
        <a:p>
          <a:pPr rtl="1"/>
          <a:endParaRPr lang="he-IL"/>
        </a:p>
      </dgm:t>
    </dgm:pt>
    <dgm:pt modelId="{11AB7576-224C-4F8A-B51E-6BB91C61E6D9}">
      <dgm:prSet phldrT="[טקסט]" custT="1"/>
      <dgm:spPr/>
      <dgm:t>
        <a:bodyPr/>
        <a:lstStyle/>
        <a:p>
          <a:pPr rtl="1"/>
          <a:r>
            <a:rPr lang="he-IL" sz="1400" b="1" dirty="0" smtClean="0">
              <a:solidFill>
                <a:srgbClr val="002060"/>
              </a:solidFill>
            </a:rPr>
            <a:t>היבטים</a:t>
          </a:r>
          <a:endParaRPr lang="he-IL" sz="1400" b="1" dirty="0">
            <a:solidFill>
              <a:srgbClr val="002060"/>
            </a:solidFill>
          </a:endParaRPr>
        </a:p>
      </dgm:t>
    </dgm:pt>
    <dgm:pt modelId="{A8E39C65-74DB-4DF8-9B16-7C57524A8889}" type="parTrans" cxnId="{4A09B522-47AE-4733-BB26-4171E2A95D1E}">
      <dgm:prSet/>
      <dgm:spPr/>
      <dgm:t>
        <a:bodyPr/>
        <a:lstStyle/>
        <a:p>
          <a:pPr rtl="1"/>
          <a:endParaRPr lang="he-IL" sz="2400" b="1">
            <a:solidFill>
              <a:srgbClr val="002060"/>
            </a:solidFill>
          </a:endParaRPr>
        </a:p>
      </dgm:t>
    </dgm:pt>
    <dgm:pt modelId="{34D9EE90-7FAC-4E9E-BF7B-7D484D1891C5}" type="sibTrans" cxnId="{4A09B522-47AE-4733-BB26-4171E2A95D1E}">
      <dgm:prSet/>
      <dgm:spPr/>
      <dgm:t>
        <a:bodyPr/>
        <a:lstStyle/>
        <a:p>
          <a:pPr rtl="1"/>
          <a:endParaRPr lang="he-IL" sz="2400" b="1">
            <a:solidFill>
              <a:srgbClr val="002060"/>
            </a:solidFill>
          </a:endParaRPr>
        </a:p>
      </dgm:t>
    </dgm:pt>
    <dgm:pt modelId="{C9488128-1260-45FE-9343-0A0C7BFE07A4}">
      <dgm:prSet phldrT="[טקסט]" custT="1"/>
      <dgm:spPr/>
      <dgm:t>
        <a:bodyPr/>
        <a:lstStyle/>
        <a:p>
          <a:pPr rtl="1"/>
          <a:r>
            <a:rPr lang="he-IL" sz="1000" b="1" smtClean="0">
              <a:solidFill>
                <a:srgbClr val="002060"/>
              </a:solidFill>
            </a:rPr>
            <a:t>כלכלי</a:t>
          </a:r>
          <a:endParaRPr lang="he-IL" sz="1000" b="1" dirty="0">
            <a:solidFill>
              <a:srgbClr val="002060"/>
            </a:solidFill>
          </a:endParaRPr>
        </a:p>
      </dgm:t>
    </dgm:pt>
    <dgm:pt modelId="{AB142AA3-D490-46E8-B271-0DD039C9C781}" type="parTrans" cxnId="{056FF45F-0C5A-4CDA-8084-7C9E54680E53}">
      <dgm:prSet custT="1"/>
      <dgm:spPr/>
      <dgm:t>
        <a:bodyPr/>
        <a:lstStyle/>
        <a:p>
          <a:pPr rtl="1"/>
          <a:endParaRPr lang="he-IL" sz="700" b="1">
            <a:solidFill>
              <a:srgbClr val="002060"/>
            </a:solidFill>
          </a:endParaRPr>
        </a:p>
      </dgm:t>
    </dgm:pt>
    <dgm:pt modelId="{C4F54E81-3468-4A1B-960F-BCEB0CD67823}" type="sibTrans" cxnId="{056FF45F-0C5A-4CDA-8084-7C9E54680E53}">
      <dgm:prSet/>
      <dgm:spPr/>
      <dgm:t>
        <a:bodyPr/>
        <a:lstStyle/>
        <a:p>
          <a:pPr rtl="1"/>
          <a:endParaRPr lang="he-IL" sz="2400" b="1">
            <a:solidFill>
              <a:srgbClr val="002060"/>
            </a:solidFill>
          </a:endParaRPr>
        </a:p>
      </dgm:t>
    </dgm:pt>
    <dgm:pt modelId="{E2FAE0DB-5D2F-483A-A3D5-228F2CC0A749}">
      <dgm:prSet phldrT="[טקסט]" custT="1"/>
      <dgm:spPr/>
      <dgm:t>
        <a:bodyPr/>
        <a:lstStyle/>
        <a:p>
          <a:pPr rtl="1"/>
          <a:r>
            <a:rPr lang="he-IL" sz="1000" b="1" smtClean="0">
              <a:solidFill>
                <a:srgbClr val="002060"/>
              </a:solidFill>
            </a:rPr>
            <a:t>חברתי</a:t>
          </a:r>
          <a:endParaRPr lang="he-IL" sz="1000" b="1" dirty="0">
            <a:solidFill>
              <a:srgbClr val="002060"/>
            </a:solidFill>
          </a:endParaRPr>
        </a:p>
      </dgm:t>
    </dgm:pt>
    <dgm:pt modelId="{080CE257-B3E8-48F4-9FEB-24F946FB8064}" type="parTrans" cxnId="{ED7CDAA8-63C8-48C4-B25D-5BB991DBB999}">
      <dgm:prSet custT="1"/>
      <dgm:spPr/>
      <dgm:t>
        <a:bodyPr/>
        <a:lstStyle/>
        <a:p>
          <a:pPr rtl="1"/>
          <a:endParaRPr lang="he-IL" sz="700" b="1">
            <a:solidFill>
              <a:srgbClr val="002060"/>
            </a:solidFill>
          </a:endParaRPr>
        </a:p>
      </dgm:t>
    </dgm:pt>
    <dgm:pt modelId="{71076FC2-C75A-414E-A0A1-07B31CA05CC1}" type="sibTrans" cxnId="{ED7CDAA8-63C8-48C4-B25D-5BB991DBB999}">
      <dgm:prSet/>
      <dgm:spPr/>
      <dgm:t>
        <a:bodyPr/>
        <a:lstStyle/>
        <a:p>
          <a:pPr rtl="1"/>
          <a:endParaRPr lang="he-IL" sz="2400" b="1">
            <a:solidFill>
              <a:srgbClr val="002060"/>
            </a:solidFill>
          </a:endParaRPr>
        </a:p>
      </dgm:t>
    </dgm:pt>
    <dgm:pt modelId="{E1B1721B-99A0-46A5-B3EF-2FDDCBF92D0C}">
      <dgm:prSet phldrT="[טקסט]" custT="1"/>
      <dgm:spPr/>
      <dgm:t>
        <a:bodyPr/>
        <a:lstStyle/>
        <a:p>
          <a:pPr rtl="1"/>
          <a:r>
            <a:rPr lang="he-IL" sz="1000" b="1" smtClean="0">
              <a:solidFill>
                <a:srgbClr val="002060"/>
              </a:solidFill>
            </a:rPr>
            <a:t>פסיכולוגי/ רגשי</a:t>
          </a:r>
          <a:endParaRPr lang="he-IL" sz="1000" b="1" dirty="0">
            <a:solidFill>
              <a:srgbClr val="002060"/>
            </a:solidFill>
          </a:endParaRPr>
        </a:p>
      </dgm:t>
    </dgm:pt>
    <dgm:pt modelId="{CDF67295-143F-48DF-AA9B-A7B3DF58D193}" type="parTrans" cxnId="{95C9045F-C951-49E4-8915-5A9F5F937786}">
      <dgm:prSet custT="1"/>
      <dgm:spPr/>
      <dgm:t>
        <a:bodyPr/>
        <a:lstStyle/>
        <a:p>
          <a:pPr rtl="1"/>
          <a:endParaRPr lang="he-IL" sz="700" b="1">
            <a:solidFill>
              <a:srgbClr val="002060"/>
            </a:solidFill>
          </a:endParaRPr>
        </a:p>
      </dgm:t>
    </dgm:pt>
    <dgm:pt modelId="{957DAC86-F94F-4AF1-BF85-E6F5887668D6}" type="sibTrans" cxnId="{95C9045F-C951-49E4-8915-5A9F5F937786}">
      <dgm:prSet/>
      <dgm:spPr/>
      <dgm:t>
        <a:bodyPr/>
        <a:lstStyle/>
        <a:p>
          <a:pPr rtl="1"/>
          <a:endParaRPr lang="he-IL" sz="2400" b="1">
            <a:solidFill>
              <a:srgbClr val="002060"/>
            </a:solidFill>
          </a:endParaRPr>
        </a:p>
      </dgm:t>
    </dgm:pt>
    <dgm:pt modelId="{89F72179-E675-42F4-B0D1-E88B8F9501F5}">
      <dgm:prSet phldrT="[טקסט]" custT="1"/>
      <dgm:spPr/>
      <dgm:t>
        <a:bodyPr/>
        <a:lstStyle/>
        <a:p>
          <a:pPr rtl="1"/>
          <a:r>
            <a:rPr lang="he-IL" sz="1000" b="1" smtClean="0">
              <a:solidFill>
                <a:srgbClr val="002060"/>
              </a:solidFill>
            </a:rPr>
            <a:t>חינוכי</a:t>
          </a:r>
          <a:endParaRPr lang="he-IL" sz="1000" b="1" dirty="0">
            <a:solidFill>
              <a:srgbClr val="002060"/>
            </a:solidFill>
          </a:endParaRPr>
        </a:p>
      </dgm:t>
    </dgm:pt>
    <dgm:pt modelId="{141D04D6-78B9-435B-974F-6AFE32AB6CC4}" type="parTrans" cxnId="{D7C8EDDF-2946-4D74-85E6-E32B94FA0378}">
      <dgm:prSet custT="1"/>
      <dgm:spPr/>
      <dgm:t>
        <a:bodyPr/>
        <a:lstStyle/>
        <a:p>
          <a:pPr rtl="1"/>
          <a:endParaRPr lang="he-IL" sz="700" b="1">
            <a:solidFill>
              <a:srgbClr val="002060"/>
            </a:solidFill>
          </a:endParaRPr>
        </a:p>
      </dgm:t>
    </dgm:pt>
    <dgm:pt modelId="{5D1C9233-03C7-467E-BEB5-EABA453C514C}" type="sibTrans" cxnId="{D7C8EDDF-2946-4D74-85E6-E32B94FA0378}">
      <dgm:prSet/>
      <dgm:spPr/>
      <dgm:t>
        <a:bodyPr/>
        <a:lstStyle/>
        <a:p>
          <a:pPr rtl="1"/>
          <a:endParaRPr lang="he-IL" sz="2400" b="1">
            <a:solidFill>
              <a:srgbClr val="002060"/>
            </a:solidFill>
          </a:endParaRPr>
        </a:p>
      </dgm:t>
    </dgm:pt>
    <dgm:pt modelId="{5970D355-BE7F-47DA-8C8F-D1A5D8831FE6}">
      <dgm:prSet phldrT="[טקסט]" custT="1"/>
      <dgm:spPr/>
      <dgm:t>
        <a:bodyPr/>
        <a:lstStyle/>
        <a:p>
          <a:pPr rtl="1"/>
          <a:r>
            <a:rPr lang="he-IL" sz="1000" b="1" smtClean="0">
              <a:solidFill>
                <a:srgbClr val="002060"/>
              </a:solidFill>
            </a:rPr>
            <a:t>היסטורי</a:t>
          </a:r>
          <a:endParaRPr lang="he-IL" sz="1000" b="1" dirty="0">
            <a:solidFill>
              <a:srgbClr val="002060"/>
            </a:solidFill>
          </a:endParaRPr>
        </a:p>
      </dgm:t>
    </dgm:pt>
    <dgm:pt modelId="{554C6F59-31C3-490B-8ADE-258831BF9829}" type="parTrans" cxnId="{AC142987-E7B9-44CF-8D1B-95542B3AEC9F}">
      <dgm:prSet custT="1"/>
      <dgm:spPr/>
      <dgm:t>
        <a:bodyPr/>
        <a:lstStyle/>
        <a:p>
          <a:pPr rtl="1"/>
          <a:endParaRPr lang="he-IL" sz="700" b="1">
            <a:solidFill>
              <a:srgbClr val="002060"/>
            </a:solidFill>
          </a:endParaRPr>
        </a:p>
      </dgm:t>
    </dgm:pt>
    <dgm:pt modelId="{CCC90DCB-8F02-44CF-8600-DAA494F21629}" type="sibTrans" cxnId="{AC142987-E7B9-44CF-8D1B-95542B3AEC9F}">
      <dgm:prSet/>
      <dgm:spPr/>
      <dgm:t>
        <a:bodyPr/>
        <a:lstStyle/>
        <a:p>
          <a:pPr rtl="1"/>
          <a:endParaRPr lang="he-IL" sz="2400" b="1">
            <a:solidFill>
              <a:srgbClr val="002060"/>
            </a:solidFill>
          </a:endParaRPr>
        </a:p>
      </dgm:t>
    </dgm:pt>
    <dgm:pt modelId="{947ECD52-F33C-427F-AD71-E51E66D28BF4}">
      <dgm:prSet phldrT="[טקסט]" custT="1"/>
      <dgm:spPr/>
      <dgm:t>
        <a:bodyPr/>
        <a:lstStyle/>
        <a:p>
          <a:pPr rtl="1"/>
          <a:r>
            <a:rPr lang="he-IL" sz="1000" b="1" smtClean="0">
              <a:solidFill>
                <a:srgbClr val="002060"/>
              </a:solidFill>
            </a:rPr>
            <a:t>תקשורתי</a:t>
          </a:r>
          <a:endParaRPr lang="he-IL" sz="1000" b="1" dirty="0">
            <a:solidFill>
              <a:srgbClr val="002060"/>
            </a:solidFill>
          </a:endParaRPr>
        </a:p>
      </dgm:t>
    </dgm:pt>
    <dgm:pt modelId="{B844725B-959F-45DE-B5F7-D731BFE88463}" type="parTrans" cxnId="{121503BA-E58F-4078-894C-3072BFED2DD5}">
      <dgm:prSet custT="1"/>
      <dgm:spPr/>
      <dgm:t>
        <a:bodyPr/>
        <a:lstStyle/>
        <a:p>
          <a:pPr rtl="1"/>
          <a:endParaRPr lang="he-IL" sz="700" b="1">
            <a:solidFill>
              <a:srgbClr val="002060"/>
            </a:solidFill>
          </a:endParaRPr>
        </a:p>
      </dgm:t>
    </dgm:pt>
    <dgm:pt modelId="{DC8E1D42-1B53-4B35-A994-6D88760922B4}" type="sibTrans" cxnId="{121503BA-E58F-4078-894C-3072BFED2DD5}">
      <dgm:prSet/>
      <dgm:spPr/>
      <dgm:t>
        <a:bodyPr/>
        <a:lstStyle/>
        <a:p>
          <a:pPr rtl="1"/>
          <a:endParaRPr lang="he-IL" sz="2400" b="1">
            <a:solidFill>
              <a:srgbClr val="002060"/>
            </a:solidFill>
          </a:endParaRPr>
        </a:p>
      </dgm:t>
    </dgm:pt>
    <dgm:pt modelId="{99BB4735-C3A8-4296-A859-6AA6819B0895}">
      <dgm:prSet phldrT="[טקסט]" custT="1"/>
      <dgm:spPr/>
      <dgm:t>
        <a:bodyPr/>
        <a:lstStyle/>
        <a:p>
          <a:pPr rtl="1"/>
          <a:r>
            <a:rPr lang="he-IL" sz="1000" b="1" smtClean="0">
              <a:solidFill>
                <a:srgbClr val="002060"/>
              </a:solidFill>
            </a:rPr>
            <a:t>בטחוני</a:t>
          </a:r>
          <a:endParaRPr lang="he-IL" sz="1000" b="1" dirty="0">
            <a:solidFill>
              <a:srgbClr val="002060"/>
            </a:solidFill>
          </a:endParaRPr>
        </a:p>
      </dgm:t>
    </dgm:pt>
    <dgm:pt modelId="{C7F49DA7-41AA-422E-89CD-03F03D1C1510}" type="parTrans" cxnId="{BCD41837-8356-49F5-B9F3-F13BB4ADA4E9}">
      <dgm:prSet custT="1"/>
      <dgm:spPr/>
      <dgm:t>
        <a:bodyPr/>
        <a:lstStyle/>
        <a:p>
          <a:pPr rtl="1"/>
          <a:endParaRPr lang="he-IL" sz="700" b="1">
            <a:solidFill>
              <a:srgbClr val="002060"/>
            </a:solidFill>
          </a:endParaRPr>
        </a:p>
      </dgm:t>
    </dgm:pt>
    <dgm:pt modelId="{49B3F7EA-B40E-436D-A726-E923EDF9DD38}" type="sibTrans" cxnId="{BCD41837-8356-49F5-B9F3-F13BB4ADA4E9}">
      <dgm:prSet/>
      <dgm:spPr/>
      <dgm:t>
        <a:bodyPr/>
        <a:lstStyle/>
        <a:p>
          <a:pPr rtl="1"/>
          <a:endParaRPr lang="he-IL" sz="2400" b="1">
            <a:solidFill>
              <a:srgbClr val="002060"/>
            </a:solidFill>
          </a:endParaRPr>
        </a:p>
      </dgm:t>
    </dgm:pt>
    <dgm:pt modelId="{1527C8B6-DDE4-4C27-BBAD-91535013A76A}">
      <dgm:prSet phldrT="[טקסט]" custT="1"/>
      <dgm:spPr/>
      <dgm:t>
        <a:bodyPr/>
        <a:lstStyle/>
        <a:p>
          <a:pPr rtl="1"/>
          <a:r>
            <a:rPr lang="he-IL" sz="1000" b="1" smtClean="0">
              <a:solidFill>
                <a:srgbClr val="002060"/>
              </a:solidFill>
            </a:rPr>
            <a:t>משפטי</a:t>
          </a:r>
          <a:endParaRPr lang="he-IL" sz="1000" b="1" dirty="0">
            <a:solidFill>
              <a:srgbClr val="002060"/>
            </a:solidFill>
          </a:endParaRPr>
        </a:p>
      </dgm:t>
    </dgm:pt>
    <dgm:pt modelId="{60BF4C7C-4D29-4B8C-B415-5E069087B187}" type="parTrans" cxnId="{04BA5EB7-F56E-410D-BAD9-9E459F70F200}">
      <dgm:prSet custT="1"/>
      <dgm:spPr/>
      <dgm:t>
        <a:bodyPr/>
        <a:lstStyle/>
        <a:p>
          <a:pPr rtl="1"/>
          <a:endParaRPr lang="he-IL" sz="700" b="1">
            <a:solidFill>
              <a:srgbClr val="002060"/>
            </a:solidFill>
          </a:endParaRPr>
        </a:p>
      </dgm:t>
    </dgm:pt>
    <dgm:pt modelId="{55DE3C93-FD5E-4E44-A25C-6CB61884106B}" type="sibTrans" cxnId="{04BA5EB7-F56E-410D-BAD9-9E459F70F200}">
      <dgm:prSet/>
      <dgm:spPr/>
      <dgm:t>
        <a:bodyPr/>
        <a:lstStyle/>
        <a:p>
          <a:pPr rtl="1"/>
          <a:endParaRPr lang="he-IL" sz="2400" b="1">
            <a:solidFill>
              <a:srgbClr val="002060"/>
            </a:solidFill>
          </a:endParaRPr>
        </a:p>
      </dgm:t>
    </dgm:pt>
    <dgm:pt modelId="{C3026C94-B017-4FFB-BC63-97B41A4D668D}">
      <dgm:prSet phldrT="[טקסט]" custT="1"/>
      <dgm:spPr/>
      <dgm:t>
        <a:bodyPr/>
        <a:lstStyle/>
        <a:p>
          <a:pPr rtl="1"/>
          <a:r>
            <a:rPr lang="he-IL" sz="1000" b="1" smtClean="0">
              <a:solidFill>
                <a:srgbClr val="002060"/>
              </a:solidFill>
            </a:rPr>
            <a:t>מדיני</a:t>
          </a:r>
          <a:endParaRPr lang="he-IL" sz="1000" b="1" dirty="0">
            <a:solidFill>
              <a:srgbClr val="002060"/>
            </a:solidFill>
          </a:endParaRPr>
        </a:p>
      </dgm:t>
    </dgm:pt>
    <dgm:pt modelId="{535973B2-DFB8-4C5A-A25D-AD3CB4366DB5}" type="parTrans" cxnId="{4425F119-0054-484E-9D2B-D4E5F83AA34E}">
      <dgm:prSet custT="1"/>
      <dgm:spPr/>
      <dgm:t>
        <a:bodyPr/>
        <a:lstStyle/>
        <a:p>
          <a:pPr rtl="1"/>
          <a:endParaRPr lang="he-IL" sz="700" b="1">
            <a:solidFill>
              <a:srgbClr val="002060"/>
            </a:solidFill>
          </a:endParaRPr>
        </a:p>
      </dgm:t>
    </dgm:pt>
    <dgm:pt modelId="{C2288122-4263-497C-B572-3ED52213C94E}" type="sibTrans" cxnId="{4425F119-0054-484E-9D2B-D4E5F83AA34E}">
      <dgm:prSet/>
      <dgm:spPr/>
      <dgm:t>
        <a:bodyPr/>
        <a:lstStyle/>
        <a:p>
          <a:pPr rtl="1"/>
          <a:endParaRPr lang="he-IL" sz="2400" b="1">
            <a:solidFill>
              <a:srgbClr val="002060"/>
            </a:solidFill>
          </a:endParaRPr>
        </a:p>
      </dgm:t>
    </dgm:pt>
    <dgm:pt modelId="{212E9211-F1A1-471C-A69B-2D1D11D00C69}">
      <dgm:prSet phldrT="[טקסט]" custT="1"/>
      <dgm:spPr/>
      <dgm:t>
        <a:bodyPr/>
        <a:lstStyle/>
        <a:p>
          <a:pPr rtl="1"/>
          <a:r>
            <a:rPr lang="he-IL" sz="1000" b="1" smtClean="0">
              <a:solidFill>
                <a:srgbClr val="002060"/>
              </a:solidFill>
            </a:rPr>
            <a:t>דתי</a:t>
          </a:r>
          <a:endParaRPr lang="he-IL" sz="1000" b="1" dirty="0">
            <a:solidFill>
              <a:srgbClr val="002060"/>
            </a:solidFill>
          </a:endParaRPr>
        </a:p>
      </dgm:t>
    </dgm:pt>
    <dgm:pt modelId="{11183C1E-92E1-43FE-B803-D88F66DB4B59}" type="parTrans" cxnId="{3081F32C-A6B0-4597-A6BE-E729A7BA7D65}">
      <dgm:prSet custT="1"/>
      <dgm:spPr/>
      <dgm:t>
        <a:bodyPr/>
        <a:lstStyle/>
        <a:p>
          <a:pPr rtl="1"/>
          <a:endParaRPr lang="he-IL" sz="700" b="1">
            <a:solidFill>
              <a:srgbClr val="002060"/>
            </a:solidFill>
          </a:endParaRPr>
        </a:p>
      </dgm:t>
    </dgm:pt>
    <dgm:pt modelId="{A5E39DDB-EB8C-4B11-B2DA-81B1F31B1A4F}" type="sibTrans" cxnId="{3081F32C-A6B0-4597-A6BE-E729A7BA7D65}">
      <dgm:prSet/>
      <dgm:spPr/>
      <dgm:t>
        <a:bodyPr/>
        <a:lstStyle/>
        <a:p>
          <a:pPr rtl="1"/>
          <a:endParaRPr lang="he-IL" sz="2400" b="1">
            <a:solidFill>
              <a:srgbClr val="002060"/>
            </a:solidFill>
          </a:endParaRPr>
        </a:p>
      </dgm:t>
    </dgm:pt>
    <dgm:pt modelId="{E302F050-CFED-451C-B6E0-C858D2B698A6}">
      <dgm:prSet phldrT="[טקסט]" custT="1"/>
      <dgm:spPr/>
      <dgm:t>
        <a:bodyPr/>
        <a:lstStyle/>
        <a:p>
          <a:pPr rtl="1"/>
          <a:r>
            <a:rPr lang="he-IL" sz="1000" b="1" smtClean="0">
              <a:solidFill>
                <a:srgbClr val="002060"/>
              </a:solidFill>
            </a:rPr>
            <a:t>תרבותי</a:t>
          </a:r>
          <a:endParaRPr lang="he-IL" sz="1000" b="1" dirty="0">
            <a:solidFill>
              <a:srgbClr val="002060"/>
            </a:solidFill>
          </a:endParaRPr>
        </a:p>
      </dgm:t>
    </dgm:pt>
    <dgm:pt modelId="{20CDAE5C-AF31-4708-AA0F-F8D03A1FCD45}" type="parTrans" cxnId="{90B196DD-02C4-4EE8-90AC-F03471010212}">
      <dgm:prSet custT="1"/>
      <dgm:spPr/>
      <dgm:t>
        <a:bodyPr/>
        <a:lstStyle/>
        <a:p>
          <a:pPr rtl="1"/>
          <a:endParaRPr lang="he-IL" sz="700">
            <a:solidFill>
              <a:srgbClr val="002060"/>
            </a:solidFill>
          </a:endParaRPr>
        </a:p>
      </dgm:t>
    </dgm:pt>
    <dgm:pt modelId="{C6C9B587-B758-41D8-A4C2-51D7A0DC84E6}" type="sibTrans" cxnId="{90B196DD-02C4-4EE8-90AC-F03471010212}">
      <dgm:prSet/>
      <dgm:spPr/>
      <dgm:t>
        <a:bodyPr/>
        <a:lstStyle/>
        <a:p>
          <a:pPr rtl="1"/>
          <a:endParaRPr lang="he-IL" sz="2400">
            <a:solidFill>
              <a:srgbClr val="002060"/>
            </a:solidFill>
          </a:endParaRPr>
        </a:p>
      </dgm:t>
    </dgm:pt>
    <dgm:pt modelId="{2F0B9B7F-66E1-4E3A-B134-B85C1D8D0C5A}">
      <dgm:prSet phldrT="[טקסט]" custT="1"/>
      <dgm:spPr/>
      <dgm:t>
        <a:bodyPr/>
        <a:lstStyle/>
        <a:p>
          <a:pPr rtl="1"/>
          <a:r>
            <a:rPr lang="he-IL" sz="1000" b="1" smtClean="0">
              <a:solidFill>
                <a:srgbClr val="002060"/>
              </a:solidFill>
            </a:rPr>
            <a:t>אקולוגי</a:t>
          </a:r>
          <a:endParaRPr lang="he-IL" sz="1000" b="1" dirty="0">
            <a:solidFill>
              <a:srgbClr val="002060"/>
            </a:solidFill>
          </a:endParaRPr>
        </a:p>
      </dgm:t>
    </dgm:pt>
    <dgm:pt modelId="{984AD105-F3D8-4F91-BBD1-2E23D9441037}" type="parTrans" cxnId="{E6D722C2-83F1-491C-8C1F-31E561E81FCB}">
      <dgm:prSet custT="1"/>
      <dgm:spPr/>
      <dgm:t>
        <a:bodyPr/>
        <a:lstStyle/>
        <a:p>
          <a:pPr rtl="1"/>
          <a:endParaRPr lang="he-IL" sz="700">
            <a:solidFill>
              <a:srgbClr val="002060"/>
            </a:solidFill>
          </a:endParaRPr>
        </a:p>
      </dgm:t>
    </dgm:pt>
    <dgm:pt modelId="{05247E2C-0EE7-4C92-BB61-66CC2CD3E311}" type="sibTrans" cxnId="{E6D722C2-83F1-491C-8C1F-31E561E81FCB}">
      <dgm:prSet/>
      <dgm:spPr/>
      <dgm:t>
        <a:bodyPr/>
        <a:lstStyle/>
        <a:p>
          <a:pPr rtl="1"/>
          <a:endParaRPr lang="he-IL" sz="2400">
            <a:solidFill>
              <a:srgbClr val="002060"/>
            </a:solidFill>
          </a:endParaRPr>
        </a:p>
      </dgm:t>
    </dgm:pt>
    <dgm:pt modelId="{F22FB985-6762-488E-91B6-37B93A6EABE3}">
      <dgm:prSet phldrT="[טקסט]" custT="1"/>
      <dgm:spPr/>
      <dgm:t>
        <a:bodyPr/>
        <a:lstStyle/>
        <a:p>
          <a:pPr rtl="1"/>
          <a:r>
            <a:rPr lang="he-IL" sz="1000" b="1" dirty="0" smtClean="0">
              <a:solidFill>
                <a:srgbClr val="002060"/>
              </a:solidFill>
            </a:rPr>
            <a:t>רפואי</a:t>
          </a:r>
          <a:endParaRPr lang="he-IL" sz="1000" b="1" dirty="0">
            <a:solidFill>
              <a:srgbClr val="002060"/>
            </a:solidFill>
          </a:endParaRPr>
        </a:p>
      </dgm:t>
    </dgm:pt>
    <dgm:pt modelId="{1E5F5BAA-51E2-4E4E-8D56-9BED73FAA23F}" type="parTrans" cxnId="{61A9E3E2-16D1-41C2-9043-8379EEF49D85}">
      <dgm:prSet custT="1"/>
      <dgm:spPr/>
      <dgm:t>
        <a:bodyPr/>
        <a:lstStyle/>
        <a:p>
          <a:pPr rtl="1"/>
          <a:endParaRPr lang="he-IL" sz="700">
            <a:solidFill>
              <a:srgbClr val="002060"/>
            </a:solidFill>
          </a:endParaRPr>
        </a:p>
      </dgm:t>
    </dgm:pt>
    <dgm:pt modelId="{6E693C7D-7DB0-4CE0-8797-9DA19EA86E80}" type="sibTrans" cxnId="{61A9E3E2-16D1-41C2-9043-8379EEF49D85}">
      <dgm:prSet/>
      <dgm:spPr/>
      <dgm:t>
        <a:bodyPr/>
        <a:lstStyle/>
        <a:p>
          <a:pPr rtl="1"/>
          <a:endParaRPr lang="he-IL" sz="2400">
            <a:solidFill>
              <a:srgbClr val="002060"/>
            </a:solidFill>
          </a:endParaRPr>
        </a:p>
      </dgm:t>
    </dgm:pt>
    <dgm:pt modelId="{1F94EFD6-A3B3-4B53-81B9-FB9A8459EB94}" type="pres">
      <dgm:prSet presAssocID="{2E09E7A3-C82A-4D4B-B48B-CCD72E2EF08C}" presName="cycle" presStyleCnt="0">
        <dgm:presLayoutVars>
          <dgm:chMax val="1"/>
          <dgm:dir/>
          <dgm:animLvl val="ctr"/>
          <dgm:resizeHandles val="exact"/>
        </dgm:presLayoutVars>
      </dgm:prSet>
      <dgm:spPr/>
      <dgm:t>
        <a:bodyPr/>
        <a:lstStyle/>
        <a:p>
          <a:pPr rtl="1"/>
          <a:endParaRPr lang="he-IL"/>
        </a:p>
      </dgm:t>
    </dgm:pt>
    <dgm:pt modelId="{F9B8D1C8-F55E-442B-9FB2-4CD4ADD8A32E}" type="pres">
      <dgm:prSet presAssocID="{11AB7576-224C-4F8A-B51E-6BB91C61E6D9}" presName="centerShape" presStyleLbl="node0" presStyleIdx="0" presStyleCnt="1" custScaleX="133840"/>
      <dgm:spPr/>
      <dgm:t>
        <a:bodyPr/>
        <a:lstStyle/>
        <a:p>
          <a:pPr rtl="1"/>
          <a:endParaRPr lang="he-IL"/>
        </a:p>
      </dgm:t>
    </dgm:pt>
    <dgm:pt modelId="{6D3C08CE-59AF-44B0-B545-823046249D75}" type="pres">
      <dgm:prSet presAssocID="{AB142AA3-D490-46E8-B271-0DD039C9C781}" presName="Name9" presStyleLbl="parChTrans1D2" presStyleIdx="0" presStyleCnt="13"/>
      <dgm:spPr/>
      <dgm:t>
        <a:bodyPr/>
        <a:lstStyle/>
        <a:p>
          <a:pPr rtl="1"/>
          <a:endParaRPr lang="he-IL"/>
        </a:p>
      </dgm:t>
    </dgm:pt>
    <dgm:pt modelId="{430A57C4-3082-42CA-893A-53CFF9DADCCC}" type="pres">
      <dgm:prSet presAssocID="{AB142AA3-D490-46E8-B271-0DD039C9C781}" presName="connTx" presStyleLbl="parChTrans1D2" presStyleIdx="0" presStyleCnt="13"/>
      <dgm:spPr/>
      <dgm:t>
        <a:bodyPr/>
        <a:lstStyle/>
        <a:p>
          <a:pPr rtl="1"/>
          <a:endParaRPr lang="he-IL"/>
        </a:p>
      </dgm:t>
    </dgm:pt>
    <dgm:pt modelId="{A1480A23-32D4-488F-AFBD-D42AD3A1FB32}" type="pres">
      <dgm:prSet presAssocID="{C9488128-1260-45FE-9343-0A0C7BFE07A4}" presName="node" presStyleLbl="node1" presStyleIdx="0" presStyleCnt="13">
        <dgm:presLayoutVars>
          <dgm:bulletEnabled val="1"/>
        </dgm:presLayoutVars>
      </dgm:prSet>
      <dgm:spPr/>
      <dgm:t>
        <a:bodyPr/>
        <a:lstStyle/>
        <a:p>
          <a:pPr rtl="1"/>
          <a:endParaRPr lang="he-IL"/>
        </a:p>
      </dgm:t>
    </dgm:pt>
    <dgm:pt modelId="{82CC63B2-0972-4BF3-9EF5-EE5AA910322A}" type="pres">
      <dgm:prSet presAssocID="{080CE257-B3E8-48F4-9FEB-24F946FB8064}" presName="Name9" presStyleLbl="parChTrans1D2" presStyleIdx="1" presStyleCnt="13"/>
      <dgm:spPr/>
      <dgm:t>
        <a:bodyPr/>
        <a:lstStyle/>
        <a:p>
          <a:pPr rtl="1"/>
          <a:endParaRPr lang="he-IL"/>
        </a:p>
      </dgm:t>
    </dgm:pt>
    <dgm:pt modelId="{470D163B-9356-4ED5-9235-67DE6C3CC1FB}" type="pres">
      <dgm:prSet presAssocID="{080CE257-B3E8-48F4-9FEB-24F946FB8064}" presName="connTx" presStyleLbl="parChTrans1D2" presStyleIdx="1" presStyleCnt="13"/>
      <dgm:spPr/>
      <dgm:t>
        <a:bodyPr/>
        <a:lstStyle/>
        <a:p>
          <a:pPr rtl="1"/>
          <a:endParaRPr lang="he-IL"/>
        </a:p>
      </dgm:t>
    </dgm:pt>
    <dgm:pt modelId="{B23D5147-3433-47D3-9086-9F338228A8AF}" type="pres">
      <dgm:prSet presAssocID="{E2FAE0DB-5D2F-483A-A3D5-228F2CC0A749}" presName="node" presStyleLbl="node1" presStyleIdx="1" presStyleCnt="13" custRadScaleRad="103620" custRadScaleInc="-12980">
        <dgm:presLayoutVars>
          <dgm:bulletEnabled val="1"/>
        </dgm:presLayoutVars>
      </dgm:prSet>
      <dgm:spPr/>
      <dgm:t>
        <a:bodyPr/>
        <a:lstStyle/>
        <a:p>
          <a:pPr rtl="1"/>
          <a:endParaRPr lang="he-IL"/>
        </a:p>
      </dgm:t>
    </dgm:pt>
    <dgm:pt modelId="{62146816-63D9-4398-B8AF-42F75794E009}" type="pres">
      <dgm:prSet presAssocID="{CDF67295-143F-48DF-AA9B-A7B3DF58D193}" presName="Name9" presStyleLbl="parChTrans1D2" presStyleIdx="2" presStyleCnt="13"/>
      <dgm:spPr/>
      <dgm:t>
        <a:bodyPr/>
        <a:lstStyle/>
        <a:p>
          <a:pPr rtl="1"/>
          <a:endParaRPr lang="he-IL"/>
        </a:p>
      </dgm:t>
    </dgm:pt>
    <dgm:pt modelId="{B541C0C9-200A-4EFA-A8FB-FCAA172605AD}" type="pres">
      <dgm:prSet presAssocID="{CDF67295-143F-48DF-AA9B-A7B3DF58D193}" presName="connTx" presStyleLbl="parChTrans1D2" presStyleIdx="2" presStyleCnt="13"/>
      <dgm:spPr/>
      <dgm:t>
        <a:bodyPr/>
        <a:lstStyle/>
        <a:p>
          <a:pPr rtl="1"/>
          <a:endParaRPr lang="he-IL"/>
        </a:p>
      </dgm:t>
    </dgm:pt>
    <dgm:pt modelId="{EA9DF93D-97AD-422B-BF0F-932E1191A634}" type="pres">
      <dgm:prSet presAssocID="{E1B1721B-99A0-46A5-B3EF-2FDDCBF92D0C}" presName="node" presStyleLbl="node1" presStyleIdx="2" presStyleCnt="13" custRadScaleRad="101751" custRadScaleInc="-18454">
        <dgm:presLayoutVars>
          <dgm:bulletEnabled val="1"/>
        </dgm:presLayoutVars>
      </dgm:prSet>
      <dgm:spPr/>
      <dgm:t>
        <a:bodyPr/>
        <a:lstStyle/>
        <a:p>
          <a:pPr rtl="1"/>
          <a:endParaRPr lang="he-IL"/>
        </a:p>
      </dgm:t>
    </dgm:pt>
    <dgm:pt modelId="{AB8B11F8-878E-4CB1-9B65-7A9F0564546C}" type="pres">
      <dgm:prSet presAssocID="{141D04D6-78B9-435B-974F-6AFE32AB6CC4}" presName="Name9" presStyleLbl="parChTrans1D2" presStyleIdx="3" presStyleCnt="13"/>
      <dgm:spPr/>
      <dgm:t>
        <a:bodyPr/>
        <a:lstStyle/>
        <a:p>
          <a:pPr rtl="1"/>
          <a:endParaRPr lang="he-IL"/>
        </a:p>
      </dgm:t>
    </dgm:pt>
    <dgm:pt modelId="{501E6DFB-4DDE-42C6-A310-314C3DB06B70}" type="pres">
      <dgm:prSet presAssocID="{141D04D6-78B9-435B-974F-6AFE32AB6CC4}" presName="connTx" presStyleLbl="parChTrans1D2" presStyleIdx="3" presStyleCnt="13"/>
      <dgm:spPr/>
      <dgm:t>
        <a:bodyPr/>
        <a:lstStyle/>
        <a:p>
          <a:pPr rtl="1"/>
          <a:endParaRPr lang="he-IL"/>
        </a:p>
      </dgm:t>
    </dgm:pt>
    <dgm:pt modelId="{A4BADBE4-1889-4005-A714-7BCEE276A005}" type="pres">
      <dgm:prSet presAssocID="{89F72179-E675-42F4-B0D1-E88B8F9501F5}" presName="node" presStyleLbl="node1" presStyleIdx="3" presStyleCnt="13" custRadScaleRad="99468" custRadScaleInc="-19907">
        <dgm:presLayoutVars>
          <dgm:bulletEnabled val="1"/>
        </dgm:presLayoutVars>
      </dgm:prSet>
      <dgm:spPr/>
      <dgm:t>
        <a:bodyPr/>
        <a:lstStyle/>
        <a:p>
          <a:pPr rtl="1"/>
          <a:endParaRPr lang="he-IL"/>
        </a:p>
      </dgm:t>
    </dgm:pt>
    <dgm:pt modelId="{E130A1FC-6C34-4766-83F3-2BE5EFFCC8C5}" type="pres">
      <dgm:prSet presAssocID="{554C6F59-31C3-490B-8ADE-258831BF9829}" presName="Name9" presStyleLbl="parChTrans1D2" presStyleIdx="4" presStyleCnt="13"/>
      <dgm:spPr/>
      <dgm:t>
        <a:bodyPr/>
        <a:lstStyle/>
        <a:p>
          <a:pPr rtl="1"/>
          <a:endParaRPr lang="he-IL"/>
        </a:p>
      </dgm:t>
    </dgm:pt>
    <dgm:pt modelId="{20AF9A64-6AC0-4298-8480-0DEA927229B4}" type="pres">
      <dgm:prSet presAssocID="{554C6F59-31C3-490B-8ADE-258831BF9829}" presName="connTx" presStyleLbl="parChTrans1D2" presStyleIdx="4" presStyleCnt="13"/>
      <dgm:spPr/>
      <dgm:t>
        <a:bodyPr/>
        <a:lstStyle/>
        <a:p>
          <a:pPr rtl="1"/>
          <a:endParaRPr lang="he-IL"/>
        </a:p>
      </dgm:t>
    </dgm:pt>
    <dgm:pt modelId="{1013DE5F-14F4-4662-8CA5-F44A2643499B}" type="pres">
      <dgm:prSet presAssocID="{5970D355-BE7F-47DA-8C8F-D1A5D8831FE6}" presName="node" presStyleLbl="node1" presStyleIdx="4" presStyleCnt="13" custRadScaleRad="97283" custRadScaleInc="-16742">
        <dgm:presLayoutVars>
          <dgm:bulletEnabled val="1"/>
        </dgm:presLayoutVars>
      </dgm:prSet>
      <dgm:spPr/>
      <dgm:t>
        <a:bodyPr/>
        <a:lstStyle/>
        <a:p>
          <a:pPr rtl="1"/>
          <a:endParaRPr lang="he-IL"/>
        </a:p>
      </dgm:t>
    </dgm:pt>
    <dgm:pt modelId="{CEBFEB94-6124-455A-B161-49FFB8D2FE01}" type="pres">
      <dgm:prSet presAssocID="{B844725B-959F-45DE-B5F7-D731BFE88463}" presName="Name9" presStyleLbl="parChTrans1D2" presStyleIdx="5" presStyleCnt="13"/>
      <dgm:spPr/>
      <dgm:t>
        <a:bodyPr/>
        <a:lstStyle/>
        <a:p>
          <a:pPr rtl="1"/>
          <a:endParaRPr lang="he-IL"/>
        </a:p>
      </dgm:t>
    </dgm:pt>
    <dgm:pt modelId="{38E2FB2F-8824-4D98-91A9-E34C17660E18}" type="pres">
      <dgm:prSet presAssocID="{B844725B-959F-45DE-B5F7-D731BFE88463}" presName="connTx" presStyleLbl="parChTrans1D2" presStyleIdx="5" presStyleCnt="13"/>
      <dgm:spPr/>
      <dgm:t>
        <a:bodyPr/>
        <a:lstStyle/>
        <a:p>
          <a:pPr rtl="1"/>
          <a:endParaRPr lang="he-IL"/>
        </a:p>
      </dgm:t>
    </dgm:pt>
    <dgm:pt modelId="{F30F1C15-EBBE-4EA7-8B4A-D26A5C0E6DEB}" type="pres">
      <dgm:prSet presAssocID="{947ECD52-F33C-427F-AD71-E51E66D28BF4}" presName="node" presStyleLbl="node1" presStyleIdx="5" presStyleCnt="13" custRadScaleRad="95721" custRadScaleInc="-9446">
        <dgm:presLayoutVars>
          <dgm:bulletEnabled val="1"/>
        </dgm:presLayoutVars>
      </dgm:prSet>
      <dgm:spPr/>
      <dgm:t>
        <a:bodyPr/>
        <a:lstStyle/>
        <a:p>
          <a:pPr rtl="1"/>
          <a:endParaRPr lang="he-IL"/>
        </a:p>
      </dgm:t>
    </dgm:pt>
    <dgm:pt modelId="{58910231-BD25-4B3F-89AA-D7019C0BEFCA}" type="pres">
      <dgm:prSet presAssocID="{C7F49DA7-41AA-422E-89CD-03F03D1C1510}" presName="Name9" presStyleLbl="parChTrans1D2" presStyleIdx="6" presStyleCnt="13"/>
      <dgm:spPr/>
      <dgm:t>
        <a:bodyPr/>
        <a:lstStyle/>
        <a:p>
          <a:pPr rtl="1"/>
          <a:endParaRPr lang="he-IL"/>
        </a:p>
      </dgm:t>
    </dgm:pt>
    <dgm:pt modelId="{7456FF1A-16D0-4C93-93F6-A497EADBEA20}" type="pres">
      <dgm:prSet presAssocID="{C7F49DA7-41AA-422E-89CD-03F03D1C1510}" presName="connTx" presStyleLbl="parChTrans1D2" presStyleIdx="6" presStyleCnt="13"/>
      <dgm:spPr/>
      <dgm:t>
        <a:bodyPr/>
        <a:lstStyle/>
        <a:p>
          <a:pPr rtl="1"/>
          <a:endParaRPr lang="he-IL"/>
        </a:p>
      </dgm:t>
    </dgm:pt>
    <dgm:pt modelId="{D794AA04-AA03-454F-BF2D-0A5572C32FB5}" type="pres">
      <dgm:prSet presAssocID="{99BB4735-C3A8-4296-A859-6AA6819B0895}" presName="node" presStyleLbl="node1" presStyleIdx="6" presStyleCnt="13" custRadScaleRad="95173" custRadScaleInc="285">
        <dgm:presLayoutVars>
          <dgm:bulletEnabled val="1"/>
        </dgm:presLayoutVars>
      </dgm:prSet>
      <dgm:spPr/>
      <dgm:t>
        <a:bodyPr/>
        <a:lstStyle/>
        <a:p>
          <a:pPr rtl="1"/>
          <a:endParaRPr lang="he-IL"/>
        </a:p>
      </dgm:t>
    </dgm:pt>
    <dgm:pt modelId="{E02AC938-DF05-4DA9-A4F3-DF13C4CDD354}" type="pres">
      <dgm:prSet presAssocID="{60BF4C7C-4D29-4B8C-B415-5E069087B187}" presName="Name9" presStyleLbl="parChTrans1D2" presStyleIdx="7" presStyleCnt="13"/>
      <dgm:spPr/>
      <dgm:t>
        <a:bodyPr/>
        <a:lstStyle/>
        <a:p>
          <a:pPr rtl="1"/>
          <a:endParaRPr lang="he-IL"/>
        </a:p>
      </dgm:t>
    </dgm:pt>
    <dgm:pt modelId="{8A9B43E9-9BFA-4AA9-AFE4-6A9BDF520968}" type="pres">
      <dgm:prSet presAssocID="{60BF4C7C-4D29-4B8C-B415-5E069087B187}" presName="connTx" presStyleLbl="parChTrans1D2" presStyleIdx="7" presStyleCnt="13"/>
      <dgm:spPr/>
      <dgm:t>
        <a:bodyPr/>
        <a:lstStyle/>
        <a:p>
          <a:pPr rtl="1"/>
          <a:endParaRPr lang="he-IL"/>
        </a:p>
      </dgm:t>
    </dgm:pt>
    <dgm:pt modelId="{807ECC2C-93E5-4945-B5B2-8E5571D9D1C5}" type="pres">
      <dgm:prSet presAssocID="{1527C8B6-DDE4-4C27-BBAD-91535013A76A}" presName="node" presStyleLbl="node1" presStyleIdx="7" presStyleCnt="13" custRadScaleRad="95785" custRadScaleInc="9943">
        <dgm:presLayoutVars>
          <dgm:bulletEnabled val="1"/>
        </dgm:presLayoutVars>
      </dgm:prSet>
      <dgm:spPr/>
      <dgm:t>
        <a:bodyPr/>
        <a:lstStyle/>
        <a:p>
          <a:pPr rtl="1"/>
          <a:endParaRPr lang="he-IL"/>
        </a:p>
      </dgm:t>
    </dgm:pt>
    <dgm:pt modelId="{9F5C6904-988C-464F-A8C8-D8A494A745A2}" type="pres">
      <dgm:prSet presAssocID="{535973B2-DFB8-4C5A-A25D-AD3CB4366DB5}" presName="Name9" presStyleLbl="parChTrans1D2" presStyleIdx="8" presStyleCnt="13"/>
      <dgm:spPr/>
      <dgm:t>
        <a:bodyPr/>
        <a:lstStyle/>
        <a:p>
          <a:pPr rtl="1"/>
          <a:endParaRPr lang="he-IL"/>
        </a:p>
      </dgm:t>
    </dgm:pt>
    <dgm:pt modelId="{1517BFD6-0832-4AB1-B302-2BD8DE7819B8}" type="pres">
      <dgm:prSet presAssocID="{535973B2-DFB8-4C5A-A25D-AD3CB4366DB5}" presName="connTx" presStyleLbl="parChTrans1D2" presStyleIdx="8" presStyleCnt="13"/>
      <dgm:spPr/>
      <dgm:t>
        <a:bodyPr/>
        <a:lstStyle/>
        <a:p>
          <a:pPr rtl="1"/>
          <a:endParaRPr lang="he-IL"/>
        </a:p>
      </dgm:t>
    </dgm:pt>
    <dgm:pt modelId="{EAA01164-9441-4707-B6B7-39C5DBDA8AE0}" type="pres">
      <dgm:prSet presAssocID="{C3026C94-B017-4FFB-BC63-97B41A4D668D}" presName="node" presStyleLbl="node1" presStyleIdx="8" presStyleCnt="13" custRadScaleRad="96554" custRadScaleInc="13276">
        <dgm:presLayoutVars>
          <dgm:bulletEnabled val="1"/>
        </dgm:presLayoutVars>
      </dgm:prSet>
      <dgm:spPr/>
      <dgm:t>
        <a:bodyPr/>
        <a:lstStyle/>
        <a:p>
          <a:pPr rtl="1"/>
          <a:endParaRPr lang="he-IL"/>
        </a:p>
      </dgm:t>
    </dgm:pt>
    <dgm:pt modelId="{B246C92D-D090-44FE-99A4-F9386E0B48C9}" type="pres">
      <dgm:prSet presAssocID="{11183C1E-92E1-43FE-B803-D88F66DB4B59}" presName="Name9" presStyleLbl="parChTrans1D2" presStyleIdx="9" presStyleCnt="13"/>
      <dgm:spPr/>
      <dgm:t>
        <a:bodyPr/>
        <a:lstStyle/>
        <a:p>
          <a:pPr rtl="1"/>
          <a:endParaRPr lang="he-IL"/>
        </a:p>
      </dgm:t>
    </dgm:pt>
    <dgm:pt modelId="{9B78AECE-9B06-4FAD-9980-E6CF245A69C7}" type="pres">
      <dgm:prSet presAssocID="{11183C1E-92E1-43FE-B803-D88F66DB4B59}" presName="connTx" presStyleLbl="parChTrans1D2" presStyleIdx="9" presStyleCnt="13"/>
      <dgm:spPr/>
      <dgm:t>
        <a:bodyPr/>
        <a:lstStyle/>
        <a:p>
          <a:pPr rtl="1"/>
          <a:endParaRPr lang="he-IL"/>
        </a:p>
      </dgm:t>
    </dgm:pt>
    <dgm:pt modelId="{93E898BC-9DE1-4784-A0E4-4D47B5623B9C}" type="pres">
      <dgm:prSet presAssocID="{212E9211-F1A1-471C-A69B-2D1D11D00C69}" presName="node" presStyleLbl="node1" presStyleIdx="9" presStyleCnt="13" custRadScaleRad="98441" custRadScaleInc="18363">
        <dgm:presLayoutVars>
          <dgm:bulletEnabled val="1"/>
        </dgm:presLayoutVars>
      </dgm:prSet>
      <dgm:spPr/>
      <dgm:t>
        <a:bodyPr/>
        <a:lstStyle/>
        <a:p>
          <a:pPr rtl="1"/>
          <a:endParaRPr lang="he-IL"/>
        </a:p>
      </dgm:t>
    </dgm:pt>
    <dgm:pt modelId="{381757AF-FD34-4C13-966A-BE8D200238E1}" type="pres">
      <dgm:prSet presAssocID="{20CDAE5C-AF31-4708-AA0F-F8D03A1FCD45}" presName="Name9" presStyleLbl="parChTrans1D2" presStyleIdx="10" presStyleCnt="13"/>
      <dgm:spPr/>
      <dgm:t>
        <a:bodyPr/>
        <a:lstStyle/>
        <a:p>
          <a:pPr rtl="1"/>
          <a:endParaRPr lang="he-IL"/>
        </a:p>
      </dgm:t>
    </dgm:pt>
    <dgm:pt modelId="{399BE00A-DE47-4243-BCEF-094440810F6B}" type="pres">
      <dgm:prSet presAssocID="{20CDAE5C-AF31-4708-AA0F-F8D03A1FCD45}" presName="connTx" presStyleLbl="parChTrans1D2" presStyleIdx="10" presStyleCnt="13"/>
      <dgm:spPr/>
      <dgm:t>
        <a:bodyPr/>
        <a:lstStyle/>
        <a:p>
          <a:pPr rtl="1"/>
          <a:endParaRPr lang="he-IL"/>
        </a:p>
      </dgm:t>
    </dgm:pt>
    <dgm:pt modelId="{77DBFB28-7A71-4AA8-AE44-824E665296F4}" type="pres">
      <dgm:prSet presAssocID="{E302F050-CFED-451C-B6E0-C858D2B698A6}" presName="node" presStyleLbl="node1" presStyleIdx="10" presStyleCnt="13" custRadScaleRad="100670" custRadScaleInc="19065">
        <dgm:presLayoutVars>
          <dgm:bulletEnabled val="1"/>
        </dgm:presLayoutVars>
      </dgm:prSet>
      <dgm:spPr/>
      <dgm:t>
        <a:bodyPr/>
        <a:lstStyle/>
        <a:p>
          <a:pPr rtl="1"/>
          <a:endParaRPr lang="he-IL"/>
        </a:p>
      </dgm:t>
    </dgm:pt>
    <dgm:pt modelId="{B5C7563B-2A10-4A30-8392-D7A0320B3B9F}" type="pres">
      <dgm:prSet presAssocID="{984AD105-F3D8-4F91-BBD1-2E23D9441037}" presName="Name9" presStyleLbl="parChTrans1D2" presStyleIdx="11" presStyleCnt="13"/>
      <dgm:spPr/>
      <dgm:t>
        <a:bodyPr/>
        <a:lstStyle/>
        <a:p>
          <a:pPr rtl="1"/>
          <a:endParaRPr lang="he-IL"/>
        </a:p>
      </dgm:t>
    </dgm:pt>
    <dgm:pt modelId="{422FF2D8-43A1-4B8D-8587-E3933044C298}" type="pres">
      <dgm:prSet presAssocID="{984AD105-F3D8-4F91-BBD1-2E23D9441037}" presName="connTx" presStyleLbl="parChTrans1D2" presStyleIdx="11" presStyleCnt="13"/>
      <dgm:spPr/>
      <dgm:t>
        <a:bodyPr/>
        <a:lstStyle/>
        <a:p>
          <a:pPr rtl="1"/>
          <a:endParaRPr lang="he-IL"/>
        </a:p>
      </dgm:t>
    </dgm:pt>
    <dgm:pt modelId="{88DCDF6F-3435-4B08-B562-62C46975363D}" type="pres">
      <dgm:prSet presAssocID="{2F0B9B7F-66E1-4E3A-B134-B85C1D8D0C5A}" presName="node" presStyleLbl="node1" presStyleIdx="11" presStyleCnt="13">
        <dgm:presLayoutVars>
          <dgm:bulletEnabled val="1"/>
        </dgm:presLayoutVars>
      </dgm:prSet>
      <dgm:spPr/>
      <dgm:t>
        <a:bodyPr/>
        <a:lstStyle/>
        <a:p>
          <a:pPr rtl="1"/>
          <a:endParaRPr lang="he-IL"/>
        </a:p>
      </dgm:t>
    </dgm:pt>
    <dgm:pt modelId="{08D7697F-3013-4E3F-A9E3-50161CD41B68}" type="pres">
      <dgm:prSet presAssocID="{1E5F5BAA-51E2-4E4E-8D56-9BED73FAA23F}" presName="Name9" presStyleLbl="parChTrans1D2" presStyleIdx="12" presStyleCnt="13"/>
      <dgm:spPr/>
      <dgm:t>
        <a:bodyPr/>
        <a:lstStyle/>
        <a:p>
          <a:pPr rtl="1"/>
          <a:endParaRPr lang="he-IL"/>
        </a:p>
      </dgm:t>
    </dgm:pt>
    <dgm:pt modelId="{DD3FB18B-D941-42E3-9206-EBC97D060FB5}" type="pres">
      <dgm:prSet presAssocID="{1E5F5BAA-51E2-4E4E-8D56-9BED73FAA23F}" presName="connTx" presStyleLbl="parChTrans1D2" presStyleIdx="12" presStyleCnt="13"/>
      <dgm:spPr/>
      <dgm:t>
        <a:bodyPr/>
        <a:lstStyle/>
        <a:p>
          <a:pPr rtl="1"/>
          <a:endParaRPr lang="he-IL"/>
        </a:p>
      </dgm:t>
    </dgm:pt>
    <dgm:pt modelId="{C31D0B82-9837-4123-A007-2B1EF7C3D69C}" type="pres">
      <dgm:prSet presAssocID="{F22FB985-6762-488E-91B6-37B93A6EABE3}" presName="node" presStyleLbl="node1" presStyleIdx="12" presStyleCnt="13">
        <dgm:presLayoutVars>
          <dgm:bulletEnabled val="1"/>
        </dgm:presLayoutVars>
      </dgm:prSet>
      <dgm:spPr/>
      <dgm:t>
        <a:bodyPr/>
        <a:lstStyle/>
        <a:p>
          <a:pPr rtl="1"/>
          <a:endParaRPr lang="he-IL"/>
        </a:p>
      </dgm:t>
    </dgm:pt>
  </dgm:ptLst>
  <dgm:cxnLst>
    <dgm:cxn modelId="{79DD22A0-D9FA-4FCA-8A1A-D66A8907802A}" type="presOf" srcId="{CDF67295-143F-48DF-AA9B-A7B3DF58D193}" destId="{62146816-63D9-4398-B8AF-42F75794E009}" srcOrd="0" destOrd="0" presId="urn:microsoft.com/office/officeart/2005/8/layout/radial1"/>
    <dgm:cxn modelId="{5EA8F827-34FB-42DA-805F-1E4C5F9C217E}" type="presOf" srcId="{AB142AA3-D490-46E8-B271-0DD039C9C781}" destId="{430A57C4-3082-42CA-893A-53CFF9DADCCC}" srcOrd="1" destOrd="0" presId="urn:microsoft.com/office/officeart/2005/8/layout/radial1"/>
    <dgm:cxn modelId="{2DAF0AAD-0351-4A73-B5B1-4B6D7C04B1AB}" type="presOf" srcId="{C7F49DA7-41AA-422E-89CD-03F03D1C1510}" destId="{58910231-BD25-4B3F-89AA-D7019C0BEFCA}" srcOrd="0" destOrd="0" presId="urn:microsoft.com/office/officeart/2005/8/layout/radial1"/>
    <dgm:cxn modelId="{F117FE7A-F720-47DE-8C68-830A1BDB02E4}" type="presOf" srcId="{20CDAE5C-AF31-4708-AA0F-F8D03A1FCD45}" destId="{381757AF-FD34-4C13-966A-BE8D200238E1}" srcOrd="0" destOrd="0" presId="urn:microsoft.com/office/officeart/2005/8/layout/radial1"/>
    <dgm:cxn modelId="{D8209308-31C3-4AB8-A277-717B87595C88}" type="presOf" srcId="{080CE257-B3E8-48F4-9FEB-24F946FB8064}" destId="{470D163B-9356-4ED5-9235-67DE6C3CC1FB}" srcOrd="1" destOrd="0" presId="urn:microsoft.com/office/officeart/2005/8/layout/radial1"/>
    <dgm:cxn modelId="{4A09B522-47AE-4733-BB26-4171E2A95D1E}" srcId="{2E09E7A3-C82A-4D4B-B48B-CCD72E2EF08C}" destId="{11AB7576-224C-4F8A-B51E-6BB91C61E6D9}" srcOrd="0" destOrd="0" parTransId="{A8E39C65-74DB-4DF8-9B16-7C57524A8889}" sibTransId="{34D9EE90-7FAC-4E9E-BF7B-7D484D1891C5}"/>
    <dgm:cxn modelId="{90B196DD-02C4-4EE8-90AC-F03471010212}" srcId="{11AB7576-224C-4F8A-B51E-6BB91C61E6D9}" destId="{E302F050-CFED-451C-B6E0-C858D2B698A6}" srcOrd="10" destOrd="0" parTransId="{20CDAE5C-AF31-4708-AA0F-F8D03A1FCD45}" sibTransId="{C6C9B587-B758-41D8-A4C2-51D7A0DC84E6}"/>
    <dgm:cxn modelId="{A60FDA75-3AC9-466A-8B18-27BEBB6E11C2}" type="presOf" srcId="{2F0B9B7F-66E1-4E3A-B134-B85C1D8D0C5A}" destId="{88DCDF6F-3435-4B08-B562-62C46975363D}" srcOrd="0" destOrd="0" presId="urn:microsoft.com/office/officeart/2005/8/layout/radial1"/>
    <dgm:cxn modelId="{E6D722C2-83F1-491C-8C1F-31E561E81FCB}" srcId="{11AB7576-224C-4F8A-B51E-6BB91C61E6D9}" destId="{2F0B9B7F-66E1-4E3A-B134-B85C1D8D0C5A}" srcOrd="11" destOrd="0" parTransId="{984AD105-F3D8-4F91-BBD1-2E23D9441037}" sibTransId="{05247E2C-0EE7-4C92-BB61-66CC2CD3E311}"/>
    <dgm:cxn modelId="{3B86B555-80EC-401E-A195-9183A5D00D99}" type="presOf" srcId="{11AB7576-224C-4F8A-B51E-6BB91C61E6D9}" destId="{F9B8D1C8-F55E-442B-9FB2-4CD4ADD8A32E}" srcOrd="0" destOrd="0" presId="urn:microsoft.com/office/officeart/2005/8/layout/radial1"/>
    <dgm:cxn modelId="{3081F32C-A6B0-4597-A6BE-E729A7BA7D65}" srcId="{11AB7576-224C-4F8A-B51E-6BB91C61E6D9}" destId="{212E9211-F1A1-471C-A69B-2D1D11D00C69}" srcOrd="9" destOrd="0" parTransId="{11183C1E-92E1-43FE-B803-D88F66DB4B59}" sibTransId="{A5E39DDB-EB8C-4B11-B2DA-81B1F31B1A4F}"/>
    <dgm:cxn modelId="{61A9E3E2-16D1-41C2-9043-8379EEF49D85}" srcId="{11AB7576-224C-4F8A-B51E-6BB91C61E6D9}" destId="{F22FB985-6762-488E-91B6-37B93A6EABE3}" srcOrd="12" destOrd="0" parTransId="{1E5F5BAA-51E2-4E4E-8D56-9BED73FAA23F}" sibTransId="{6E693C7D-7DB0-4CE0-8797-9DA19EA86E80}"/>
    <dgm:cxn modelId="{9FF17FCA-E36D-4943-B9F3-CD4D9D9C2420}" type="presOf" srcId="{2E09E7A3-C82A-4D4B-B48B-CCD72E2EF08C}" destId="{1F94EFD6-A3B3-4B53-81B9-FB9A8459EB94}" srcOrd="0" destOrd="0" presId="urn:microsoft.com/office/officeart/2005/8/layout/radial1"/>
    <dgm:cxn modelId="{D50F31E5-5366-4778-87F8-EF064690B2DF}" type="presOf" srcId="{C7F49DA7-41AA-422E-89CD-03F03D1C1510}" destId="{7456FF1A-16D0-4C93-93F6-A497EADBEA20}" srcOrd="1" destOrd="0" presId="urn:microsoft.com/office/officeart/2005/8/layout/radial1"/>
    <dgm:cxn modelId="{9A933046-0F95-4724-95E9-D07E2A9FA2D7}" type="presOf" srcId="{AB142AA3-D490-46E8-B271-0DD039C9C781}" destId="{6D3C08CE-59AF-44B0-B545-823046249D75}" srcOrd="0" destOrd="0" presId="urn:microsoft.com/office/officeart/2005/8/layout/radial1"/>
    <dgm:cxn modelId="{BCD41837-8356-49F5-B9F3-F13BB4ADA4E9}" srcId="{11AB7576-224C-4F8A-B51E-6BB91C61E6D9}" destId="{99BB4735-C3A8-4296-A859-6AA6819B0895}" srcOrd="6" destOrd="0" parTransId="{C7F49DA7-41AA-422E-89CD-03F03D1C1510}" sibTransId="{49B3F7EA-B40E-436D-A726-E923EDF9DD38}"/>
    <dgm:cxn modelId="{6EB29860-B8C9-4171-BE7B-4F4A19A6A935}" type="presOf" srcId="{1E5F5BAA-51E2-4E4E-8D56-9BED73FAA23F}" destId="{DD3FB18B-D941-42E3-9206-EBC97D060FB5}" srcOrd="1" destOrd="0" presId="urn:microsoft.com/office/officeart/2005/8/layout/radial1"/>
    <dgm:cxn modelId="{B9225450-1CED-4739-82B4-78750BC92453}" type="presOf" srcId="{11183C1E-92E1-43FE-B803-D88F66DB4B59}" destId="{9B78AECE-9B06-4FAD-9980-E6CF245A69C7}" srcOrd="1" destOrd="0" presId="urn:microsoft.com/office/officeart/2005/8/layout/radial1"/>
    <dgm:cxn modelId="{BD7063FD-FEB6-4BB4-8D77-DA9F2C84F670}" type="presOf" srcId="{5970D355-BE7F-47DA-8C8F-D1A5D8831FE6}" destId="{1013DE5F-14F4-4662-8CA5-F44A2643499B}" srcOrd="0" destOrd="0" presId="urn:microsoft.com/office/officeart/2005/8/layout/radial1"/>
    <dgm:cxn modelId="{58EA6C76-EDDA-4BD7-B327-AF64BEB9C845}" type="presOf" srcId="{141D04D6-78B9-435B-974F-6AFE32AB6CC4}" destId="{AB8B11F8-878E-4CB1-9B65-7A9F0564546C}" srcOrd="0" destOrd="0" presId="urn:microsoft.com/office/officeart/2005/8/layout/radial1"/>
    <dgm:cxn modelId="{231F742D-0987-4A9F-87D9-6168E64CDC46}" type="presOf" srcId="{99BB4735-C3A8-4296-A859-6AA6819B0895}" destId="{D794AA04-AA03-454F-BF2D-0A5572C32FB5}" srcOrd="0" destOrd="0" presId="urn:microsoft.com/office/officeart/2005/8/layout/radial1"/>
    <dgm:cxn modelId="{95C9045F-C951-49E4-8915-5A9F5F937786}" srcId="{11AB7576-224C-4F8A-B51E-6BB91C61E6D9}" destId="{E1B1721B-99A0-46A5-B3EF-2FDDCBF92D0C}" srcOrd="2" destOrd="0" parTransId="{CDF67295-143F-48DF-AA9B-A7B3DF58D193}" sibTransId="{957DAC86-F94F-4AF1-BF85-E6F5887668D6}"/>
    <dgm:cxn modelId="{9B59FDE4-33BD-49F5-AD27-74D2ACE040A5}" type="presOf" srcId="{1527C8B6-DDE4-4C27-BBAD-91535013A76A}" destId="{807ECC2C-93E5-4945-B5B2-8E5571D9D1C5}" srcOrd="0" destOrd="0" presId="urn:microsoft.com/office/officeart/2005/8/layout/radial1"/>
    <dgm:cxn modelId="{2A2C4BFF-1455-46DB-A9EC-CF6B4BCB495A}" type="presOf" srcId="{080CE257-B3E8-48F4-9FEB-24F946FB8064}" destId="{82CC63B2-0972-4BF3-9EF5-EE5AA910322A}" srcOrd="0" destOrd="0" presId="urn:microsoft.com/office/officeart/2005/8/layout/radial1"/>
    <dgm:cxn modelId="{B0D98CB6-70D4-470E-ADA9-5E6428616302}" type="presOf" srcId="{11183C1E-92E1-43FE-B803-D88F66DB4B59}" destId="{B246C92D-D090-44FE-99A4-F9386E0B48C9}" srcOrd="0" destOrd="0" presId="urn:microsoft.com/office/officeart/2005/8/layout/radial1"/>
    <dgm:cxn modelId="{8B8D7E25-4ED0-461A-B199-93B1E65AFF2F}" type="presOf" srcId="{C9488128-1260-45FE-9343-0A0C7BFE07A4}" destId="{A1480A23-32D4-488F-AFBD-D42AD3A1FB32}" srcOrd="0" destOrd="0" presId="urn:microsoft.com/office/officeart/2005/8/layout/radial1"/>
    <dgm:cxn modelId="{4EE0206B-A5CA-4321-98B2-8E7A3740E554}" type="presOf" srcId="{E2FAE0DB-5D2F-483A-A3D5-228F2CC0A749}" destId="{B23D5147-3433-47D3-9086-9F338228A8AF}" srcOrd="0" destOrd="0" presId="urn:microsoft.com/office/officeart/2005/8/layout/radial1"/>
    <dgm:cxn modelId="{121503BA-E58F-4078-894C-3072BFED2DD5}" srcId="{11AB7576-224C-4F8A-B51E-6BB91C61E6D9}" destId="{947ECD52-F33C-427F-AD71-E51E66D28BF4}" srcOrd="5" destOrd="0" parTransId="{B844725B-959F-45DE-B5F7-D731BFE88463}" sibTransId="{DC8E1D42-1B53-4B35-A994-6D88760922B4}"/>
    <dgm:cxn modelId="{4B2D3642-63CB-417E-B005-5F76FFD9C894}" type="presOf" srcId="{984AD105-F3D8-4F91-BBD1-2E23D9441037}" destId="{422FF2D8-43A1-4B8D-8587-E3933044C298}" srcOrd="1" destOrd="0" presId="urn:microsoft.com/office/officeart/2005/8/layout/radial1"/>
    <dgm:cxn modelId="{B58B3C01-59E9-46D7-96A4-2737CC6EAA41}" type="presOf" srcId="{89F72179-E675-42F4-B0D1-E88B8F9501F5}" destId="{A4BADBE4-1889-4005-A714-7BCEE276A005}" srcOrd="0" destOrd="0" presId="urn:microsoft.com/office/officeart/2005/8/layout/radial1"/>
    <dgm:cxn modelId="{E1885904-A368-4F15-92C0-D0B0BD4E47A0}" type="presOf" srcId="{212E9211-F1A1-471C-A69B-2D1D11D00C69}" destId="{93E898BC-9DE1-4784-A0E4-4D47B5623B9C}" srcOrd="0" destOrd="0" presId="urn:microsoft.com/office/officeart/2005/8/layout/radial1"/>
    <dgm:cxn modelId="{3F5D93C4-AD35-49C7-9B3D-2D91C77FA1C7}" type="presOf" srcId="{B844725B-959F-45DE-B5F7-D731BFE88463}" destId="{38E2FB2F-8824-4D98-91A9-E34C17660E18}" srcOrd="1" destOrd="0" presId="urn:microsoft.com/office/officeart/2005/8/layout/radial1"/>
    <dgm:cxn modelId="{04BA5EB7-F56E-410D-BAD9-9E459F70F200}" srcId="{11AB7576-224C-4F8A-B51E-6BB91C61E6D9}" destId="{1527C8B6-DDE4-4C27-BBAD-91535013A76A}" srcOrd="7" destOrd="0" parTransId="{60BF4C7C-4D29-4B8C-B415-5E069087B187}" sibTransId="{55DE3C93-FD5E-4E44-A25C-6CB61884106B}"/>
    <dgm:cxn modelId="{60BDA0A3-6B6B-48BD-A3EF-22CA43A4EFDC}" type="presOf" srcId="{60BF4C7C-4D29-4B8C-B415-5E069087B187}" destId="{8A9B43E9-9BFA-4AA9-AFE4-6A9BDF520968}" srcOrd="1" destOrd="0" presId="urn:microsoft.com/office/officeart/2005/8/layout/radial1"/>
    <dgm:cxn modelId="{056FF45F-0C5A-4CDA-8084-7C9E54680E53}" srcId="{11AB7576-224C-4F8A-B51E-6BB91C61E6D9}" destId="{C9488128-1260-45FE-9343-0A0C7BFE07A4}" srcOrd="0" destOrd="0" parTransId="{AB142AA3-D490-46E8-B271-0DD039C9C781}" sibTransId="{C4F54E81-3468-4A1B-960F-BCEB0CD67823}"/>
    <dgm:cxn modelId="{0921C1ED-E5EF-4AE8-95EF-116637D69763}" type="presOf" srcId="{141D04D6-78B9-435B-974F-6AFE32AB6CC4}" destId="{501E6DFB-4DDE-42C6-A310-314C3DB06B70}" srcOrd="1" destOrd="0" presId="urn:microsoft.com/office/officeart/2005/8/layout/radial1"/>
    <dgm:cxn modelId="{09F3491D-E6AA-4C2D-8862-B0D7CF995260}" type="presOf" srcId="{554C6F59-31C3-490B-8ADE-258831BF9829}" destId="{E130A1FC-6C34-4766-83F3-2BE5EFFCC8C5}" srcOrd="0" destOrd="0" presId="urn:microsoft.com/office/officeart/2005/8/layout/radial1"/>
    <dgm:cxn modelId="{D7C8EDDF-2946-4D74-85E6-E32B94FA0378}" srcId="{11AB7576-224C-4F8A-B51E-6BB91C61E6D9}" destId="{89F72179-E675-42F4-B0D1-E88B8F9501F5}" srcOrd="3" destOrd="0" parTransId="{141D04D6-78B9-435B-974F-6AFE32AB6CC4}" sibTransId="{5D1C9233-03C7-467E-BEB5-EABA453C514C}"/>
    <dgm:cxn modelId="{F7DE29E8-5BC2-462D-BB84-7B1E130561C3}" type="presOf" srcId="{CDF67295-143F-48DF-AA9B-A7B3DF58D193}" destId="{B541C0C9-200A-4EFA-A8FB-FCAA172605AD}" srcOrd="1" destOrd="0" presId="urn:microsoft.com/office/officeart/2005/8/layout/radial1"/>
    <dgm:cxn modelId="{C5EB5F83-490B-4C51-B859-029FE409E73F}" type="presOf" srcId="{20CDAE5C-AF31-4708-AA0F-F8D03A1FCD45}" destId="{399BE00A-DE47-4243-BCEF-094440810F6B}" srcOrd="1" destOrd="0" presId="urn:microsoft.com/office/officeart/2005/8/layout/radial1"/>
    <dgm:cxn modelId="{B71611E2-7F06-4CC2-9F4F-C7D3C83ABFA1}" type="presOf" srcId="{60BF4C7C-4D29-4B8C-B415-5E069087B187}" destId="{E02AC938-DF05-4DA9-A4F3-DF13C4CDD354}" srcOrd="0" destOrd="0" presId="urn:microsoft.com/office/officeart/2005/8/layout/radial1"/>
    <dgm:cxn modelId="{DF0ADD99-F35D-4994-A3CF-1A588B5CB339}" type="presOf" srcId="{1E5F5BAA-51E2-4E4E-8D56-9BED73FAA23F}" destId="{08D7697F-3013-4E3F-A9E3-50161CD41B68}" srcOrd="0" destOrd="0" presId="urn:microsoft.com/office/officeart/2005/8/layout/radial1"/>
    <dgm:cxn modelId="{A91CBA45-13FA-4CAF-B95A-60236A9D6337}" type="presOf" srcId="{535973B2-DFB8-4C5A-A25D-AD3CB4366DB5}" destId="{9F5C6904-988C-464F-A8C8-D8A494A745A2}" srcOrd="0" destOrd="0" presId="urn:microsoft.com/office/officeart/2005/8/layout/radial1"/>
    <dgm:cxn modelId="{B7C03A99-6363-474D-8B43-539680B2D0DC}" type="presOf" srcId="{984AD105-F3D8-4F91-BBD1-2E23D9441037}" destId="{B5C7563B-2A10-4A30-8392-D7A0320B3B9F}" srcOrd="0" destOrd="0" presId="urn:microsoft.com/office/officeart/2005/8/layout/radial1"/>
    <dgm:cxn modelId="{095CB7A4-B60A-47DD-9DD4-19CE3ED679FA}" type="presOf" srcId="{C3026C94-B017-4FFB-BC63-97B41A4D668D}" destId="{EAA01164-9441-4707-B6B7-39C5DBDA8AE0}" srcOrd="0" destOrd="0" presId="urn:microsoft.com/office/officeart/2005/8/layout/radial1"/>
    <dgm:cxn modelId="{4DFB4C20-B272-44F9-9E60-69939855B492}" type="presOf" srcId="{554C6F59-31C3-490B-8ADE-258831BF9829}" destId="{20AF9A64-6AC0-4298-8480-0DEA927229B4}" srcOrd="1" destOrd="0" presId="urn:microsoft.com/office/officeart/2005/8/layout/radial1"/>
    <dgm:cxn modelId="{3C8A41A3-5521-4557-9725-57C0B84F9AEB}" type="presOf" srcId="{535973B2-DFB8-4C5A-A25D-AD3CB4366DB5}" destId="{1517BFD6-0832-4AB1-B302-2BD8DE7819B8}" srcOrd="1" destOrd="0" presId="urn:microsoft.com/office/officeart/2005/8/layout/radial1"/>
    <dgm:cxn modelId="{4425F119-0054-484E-9D2B-D4E5F83AA34E}" srcId="{11AB7576-224C-4F8A-B51E-6BB91C61E6D9}" destId="{C3026C94-B017-4FFB-BC63-97B41A4D668D}" srcOrd="8" destOrd="0" parTransId="{535973B2-DFB8-4C5A-A25D-AD3CB4366DB5}" sibTransId="{C2288122-4263-497C-B572-3ED52213C94E}"/>
    <dgm:cxn modelId="{AC142987-E7B9-44CF-8D1B-95542B3AEC9F}" srcId="{11AB7576-224C-4F8A-B51E-6BB91C61E6D9}" destId="{5970D355-BE7F-47DA-8C8F-D1A5D8831FE6}" srcOrd="4" destOrd="0" parTransId="{554C6F59-31C3-490B-8ADE-258831BF9829}" sibTransId="{CCC90DCB-8F02-44CF-8600-DAA494F21629}"/>
    <dgm:cxn modelId="{AE3C5766-18DA-448E-9CA8-4EF3F71BF36C}" type="presOf" srcId="{E302F050-CFED-451C-B6E0-C858D2B698A6}" destId="{77DBFB28-7A71-4AA8-AE44-824E665296F4}" srcOrd="0" destOrd="0" presId="urn:microsoft.com/office/officeart/2005/8/layout/radial1"/>
    <dgm:cxn modelId="{ED7CDAA8-63C8-48C4-B25D-5BB991DBB999}" srcId="{11AB7576-224C-4F8A-B51E-6BB91C61E6D9}" destId="{E2FAE0DB-5D2F-483A-A3D5-228F2CC0A749}" srcOrd="1" destOrd="0" parTransId="{080CE257-B3E8-48F4-9FEB-24F946FB8064}" sibTransId="{71076FC2-C75A-414E-A0A1-07B31CA05CC1}"/>
    <dgm:cxn modelId="{3D54714B-8A21-44C6-9584-A7A9614E5F81}" type="presOf" srcId="{F22FB985-6762-488E-91B6-37B93A6EABE3}" destId="{C31D0B82-9837-4123-A007-2B1EF7C3D69C}" srcOrd="0" destOrd="0" presId="urn:microsoft.com/office/officeart/2005/8/layout/radial1"/>
    <dgm:cxn modelId="{B2BCF872-23FC-4524-98E9-FBCE27539174}" type="presOf" srcId="{E1B1721B-99A0-46A5-B3EF-2FDDCBF92D0C}" destId="{EA9DF93D-97AD-422B-BF0F-932E1191A634}" srcOrd="0" destOrd="0" presId="urn:microsoft.com/office/officeart/2005/8/layout/radial1"/>
    <dgm:cxn modelId="{10B0CC54-14AC-4EE1-91C6-CC40D0E243AA}" type="presOf" srcId="{947ECD52-F33C-427F-AD71-E51E66D28BF4}" destId="{F30F1C15-EBBE-4EA7-8B4A-D26A5C0E6DEB}" srcOrd="0" destOrd="0" presId="urn:microsoft.com/office/officeart/2005/8/layout/radial1"/>
    <dgm:cxn modelId="{801C54BD-5A07-4264-87E2-D85A5C259559}" type="presOf" srcId="{B844725B-959F-45DE-B5F7-D731BFE88463}" destId="{CEBFEB94-6124-455A-B161-49FFB8D2FE01}" srcOrd="0" destOrd="0" presId="urn:microsoft.com/office/officeart/2005/8/layout/radial1"/>
    <dgm:cxn modelId="{4BA8E30C-C0C4-4715-B981-58DC77446B88}" type="presParOf" srcId="{1F94EFD6-A3B3-4B53-81B9-FB9A8459EB94}" destId="{F9B8D1C8-F55E-442B-9FB2-4CD4ADD8A32E}" srcOrd="0" destOrd="0" presId="urn:microsoft.com/office/officeart/2005/8/layout/radial1"/>
    <dgm:cxn modelId="{5D16BD0C-AA5D-4BD9-9D0E-AD6A29E4E9D4}" type="presParOf" srcId="{1F94EFD6-A3B3-4B53-81B9-FB9A8459EB94}" destId="{6D3C08CE-59AF-44B0-B545-823046249D75}" srcOrd="1" destOrd="0" presId="urn:microsoft.com/office/officeart/2005/8/layout/radial1"/>
    <dgm:cxn modelId="{0468E9A4-7D2A-41E6-B769-C2F6CFE3B735}" type="presParOf" srcId="{6D3C08CE-59AF-44B0-B545-823046249D75}" destId="{430A57C4-3082-42CA-893A-53CFF9DADCCC}" srcOrd="0" destOrd="0" presId="urn:microsoft.com/office/officeart/2005/8/layout/radial1"/>
    <dgm:cxn modelId="{78EE74BD-F5BB-482A-8866-2D289FFBE2EC}" type="presParOf" srcId="{1F94EFD6-A3B3-4B53-81B9-FB9A8459EB94}" destId="{A1480A23-32D4-488F-AFBD-D42AD3A1FB32}" srcOrd="2" destOrd="0" presId="urn:microsoft.com/office/officeart/2005/8/layout/radial1"/>
    <dgm:cxn modelId="{DC6DADB7-E246-4468-8651-3D0CFDBFA6C5}" type="presParOf" srcId="{1F94EFD6-A3B3-4B53-81B9-FB9A8459EB94}" destId="{82CC63B2-0972-4BF3-9EF5-EE5AA910322A}" srcOrd="3" destOrd="0" presId="urn:microsoft.com/office/officeart/2005/8/layout/radial1"/>
    <dgm:cxn modelId="{E19DE77D-D067-4404-92A0-85D4C7A6874E}" type="presParOf" srcId="{82CC63B2-0972-4BF3-9EF5-EE5AA910322A}" destId="{470D163B-9356-4ED5-9235-67DE6C3CC1FB}" srcOrd="0" destOrd="0" presId="urn:microsoft.com/office/officeart/2005/8/layout/radial1"/>
    <dgm:cxn modelId="{2B5CC6DA-B92A-4AC1-889D-41B003E20F22}" type="presParOf" srcId="{1F94EFD6-A3B3-4B53-81B9-FB9A8459EB94}" destId="{B23D5147-3433-47D3-9086-9F338228A8AF}" srcOrd="4" destOrd="0" presId="urn:microsoft.com/office/officeart/2005/8/layout/radial1"/>
    <dgm:cxn modelId="{220430B6-39BB-47EF-AFAC-62923317930C}" type="presParOf" srcId="{1F94EFD6-A3B3-4B53-81B9-FB9A8459EB94}" destId="{62146816-63D9-4398-B8AF-42F75794E009}" srcOrd="5" destOrd="0" presId="urn:microsoft.com/office/officeart/2005/8/layout/radial1"/>
    <dgm:cxn modelId="{264617EC-DF62-4FEA-9BA5-D470EBD7DC84}" type="presParOf" srcId="{62146816-63D9-4398-B8AF-42F75794E009}" destId="{B541C0C9-200A-4EFA-A8FB-FCAA172605AD}" srcOrd="0" destOrd="0" presId="urn:microsoft.com/office/officeart/2005/8/layout/radial1"/>
    <dgm:cxn modelId="{029827E5-5491-4638-96A2-18188FE90E4E}" type="presParOf" srcId="{1F94EFD6-A3B3-4B53-81B9-FB9A8459EB94}" destId="{EA9DF93D-97AD-422B-BF0F-932E1191A634}" srcOrd="6" destOrd="0" presId="urn:microsoft.com/office/officeart/2005/8/layout/radial1"/>
    <dgm:cxn modelId="{39636E7C-33AB-4E55-9449-279B25A1BBA9}" type="presParOf" srcId="{1F94EFD6-A3B3-4B53-81B9-FB9A8459EB94}" destId="{AB8B11F8-878E-4CB1-9B65-7A9F0564546C}" srcOrd="7" destOrd="0" presId="urn:microsoft.com/office/officeart/2005/8/layout/radial1"/>
    <dgm:cxn modelId="{41EE5BBA-5BF5-4EDD-A1E1-E4173234A555}" type="presParOf" srcId="{AB8B11F8-878E-4CB1-9B65-7A9F0564546C}" destId="{501E6DFB-4DDE-42C6-A310-314C3DB06B70}" srcOrd="0" destOrd="0" presId="urn:microsoft.com/office/officeart/2005/8/layout/radial1"/>
    <dgm:cxn modelId="{9C6C9E6F-7DF5-4AA4-8A04-473980872551}" type="presParOf" srcId="{1F94EFD6-A3B3-4B53-81B9-FB9A8459EB94}" destId="{A4BADBE4-1889-4005-A714-7BCEE276A005}" srcOrd="8" destOrd="0" presId="urn:microsoft.com/office/officeart/2005/8/layout/radial1"/>
    <dgm:cxn modelId="{AA43B857-1235-43C4-94FF-46A4E494038A}" type="presParOf" srcId="{1F94EFD6-A3B3-4B53-81B9-FB9A8459EB94}" destId="{E130A1FC-6C34-4766-83F3-2BE5EFFCC8C5}" srcOrd="9" destOrd="0" presId="urn:microsoft.com/office/officeart/2005/8/layout/radial1"/>
    <dgm:cxn modelId="{9F94595C-3996-4773-9BBA-FF983E3FD75D}" type="presParOf" srcId="{E130A1FC-6C34-4766-83F3-2BE5EFFCC8C5}" destId="{20AF9A64-6AC0-4298-8480-0DEA927229B4}" srcOrd="0" destOrd="0" presId="urn:microsoft.com/office/officeart/2005/8/layout/radial1"/>
    <dgm:cxn modelId="{E233BF0D-CD22-4203-8B96-8A8CBF92A011}" type="presParOf" srcId="{1F94EFD6-A3B3-4B53-81B9-FB9A8459EB94}" destId="{1013DE5F-14F4-4662-8CA5-F44A2643499B}" srcOrd="10" destOrd="0" presId="urn:microsoft.com/office/officeart/2005/8/layout/radial1"/>
    <dgm:cxn modelId="{7D412666-82BF-4581-ACC3-264DB38C9F93}" type="presParOf" srcId="{1F94EFD6-A3B3-4B53-81B9-FB9A8459EB94}" destId="{CEBFEB94-6124-455A-B161-49FFB8D2FE01}" srcOrd="11" destOrd="0" presId="urn:microsoft.com/office/officeart/2005/8/layout/radial1"/>
    <dgm:cxn modelId="{798AC70B-7625-4CEA-93EF-966F8F9A698E}" type="presParOf" srcId="{CEBFEB94-6124-455A-B161-49FFB8D2FE01}" destId="{38E2FB2F-8824-4D98-91A9-E34C17660E18}" srcOrd="0" destOrd="0" presId="urn:microsoft.com/office/officeart/2005/8/layout/radial1"/>
    <dgm:cxn modelId="{821D6492-26D2-4221-89B6-D8447955C948}" type="presParOf" srcId="{1F94EFD6-A3B3-4B53-81B9-FB9A8459EB94}" destId="{F30F1C15-EBBE-4EA7-8B4A-D26A5C0E6DEB}" srcOrd="12" destOrd="0" presId="urn:microsoft.com/office/officeart/2005/8/layout/radial1"/>
    <dgm:cxn modelId="{EDDA1D1C-59DA-4335-89C5-907F77E61B16}" type="presParOf" srcId="{1F94EFD6-A3B3-4B53-81B9-FB9A8459EB94}" destId="{58910231-BD25-4B3F-89AA-D7019C0BEFCA}" srcOrd="13" destOrd="0" presId="urn:microsoft.com/office/officeart/2005/8/layout/radial1"/>
    <dgm:cxn modelId="{4E87F1CD-1511-4801-B3AA-0A79B071275A}" type="presParOf" srcId="{58910231-BD25-4B3F-89AA-D7019C0BEFCA}" destId="{7456FF1A-16D0-4C93-93F6-A497EADBEA20}" srcOrd="0" destOrd="0" presId="urn:microsoft.com/office/officeart/2005/8/layout/radial1"/>
    <dgm:cxn modelId="{E06A91AF-46FF-44CC-BC21-1A5B3F42D03F}" type="presParOf" srcId="{1F94EFD6-A3B3-4B53-81B9-FB9A8459EB94}" destId="{D794AA04-AA03-454F-BF2D-0A5572C32FB5}" srcOrd="14" destOrd="0" presId="urn:microsoft.com/office/officeart/2005/8/layout/radial1"/>
    <dgm:cxn modelId="{20656203-41A4-475F-A0F6-305BBEB8878F}" type="presParOf" srcId="{1F94EFD6-A3B3-4B53-81B9-FB9A8459EB94}" destId="{E02AC938-DF05-4DA9-A4F3-DF13C4CDD354}" srcOrd="15" destOrd="0" presId="urn:microsoft.com/office/officeart/2005/8/layout/radial1"/>
    <dgm:cxn modelId="{BE4E362E-621C-4965-8CDB-45B4ADE3ED04}" type="presParOf" srcId="{E02AC938-DF05-4DA9-A4F3-DF13C4CDD354}" destId="{8A9B43E9-9BFA-4AA9-AFE4-6A9BDF520968}" srcOrd="0" destOrd="0" presId="urn:microsoft.com/office/officeart/2005/8/layout/radial1"/>
    <dgm:cxn modelId="{3C74594C-9277-4B4C-A379-FC06F5DF8292}" type="presParOf" srcId="{1F94EFD6-A3B3-4B53-81B9-FB9A8459EB94}" destId="{807ECC2C-93E5-4945-B5B2-8E5571D9D1C5}" srcOrd="16" destOrd="0" presId="urn:microsoft.com/office/officeart/2005/8/layout/radial1"/>
    <dgm:cxn modelId="{0224D665-5E8B-45A8-BEE1-780CD6D4C63B}" type="presParOf" srcId="{1F94EFD6-A3B3-4B53-81B9-FB9A8459EB94}" destId="{9F5C6904-988C-464F-A8C8-D8A494A745A2}" srcOrd="17" destOrd="0" presId="urn:microsoft.com/office/officeart/2005/8/layout/radial1"/>
    <dgm:cxn modelId="{67DE76FF-BD1F-4B24-9F67-5FCEF60C2939}" type="presParOf" srcId="{9F5C6904-988C-464F-A8C8-D8A494A745A2}" destId="{1517BFD6-0832-4AB1-B302-2BD8DE7819B8}" srcOrd="0" destOrd="0" presId="urn:microsoft.com/office/officeart/2005/8/layout/radial1"/>
    <dgm:cxn modelId="{F965F877-1A9E-44FF-BE4D-4EF67027ACC7}" type="presParOf" srcId="{1F94EFD6-A3B3-4B53-81B9-FB9A8459EB94}" destId="{EAA01164-9441-4707-B6B7-39C5DBDA8AE0}" srcOrd="18" destOrd="0" presId="urn:microsoft.com/office/officeart/2005/8/layout/radial1"/>
    <dgm:cxn modelId="{7D8719A9-2473-40B3-A7A6-483A625B7E14}" type="presParOf" srcId="{1F94EFD6-A3B3-4B53-81B9-FB9A8459EB94}" destId="{B246C92D-D090-44FE-99A4-F9386E0B48C9}" srcOrd="19" destOrd="0" presId="urn:microsoft.com/office/officeart/2005/8/layout/radial1"/>
    <dgm:cxn modelId="{A10D8DCC-9476-45D7-AA89-13D249700E80}" type="presParOf" srcId="{B246C92D-D090-44FE-99A4-F9386E0B48C9}" destId="{9B78AECE-9B06-4FAD-9980-E6CF245A69C7}" srcOrd="0" destOrd="0" presId="urn:microsoft.com/office/officeart/2005/8/layout/radial1"/>
    <dgm:cxn modelId="{B871DEAE-4AE3-4708-BB70-9860E96D8BF2}" type="presParOf" srcId="{1F94EFD6-A3B3-4B53-81B9-FB9A8459EB94}" destId="{93E898BC-9DE1-4784-A0E4-4D47B5623B9C}" srcOrd="20" destOrd="0" presId="urn:microsoft.com/office/officeart/2005/8/layout/radial1"/>
    <dgm:cxn modelId="{240BE55E-E9CC-4A08-938E-FACBC4EDCBA1}" type="presParOf" srcId="{1F94EFD6-A3B3-4B53-81B9-FB9A8459EB94}" destId="{381757AF-FD34-4C13-966A-BE8D200238E1}" srcOrd="21" destOrd="0" presId="urn:microsoft.com/office/officeart/2005/8/layout/radial1"/>
    <dgm:cxn modelId="{364BD0C3-EE71-4B9F-BF7D-71E8B1F571CB}" type="presParOf" srcId="{381757AF-FD34-4C13-966A-BE8D200238E1}" destId="{399BE00A-DE47-4243-BCEF-094440810F6B}" srcOrd="0" destOrd="0" presId="urn:microsoft.com/office/officeart/2005/8/layout/radial1"/>
    <dgm:cxn modelId="{C8E84603-9C08-4090-84C9-A636F4A980A9}" type="presParOf" srcId="{1F94EFD6-A3B3-4B53-81B9-FB9A8459EB94}" destId="{77DBFB28-7A71-4AA8-AE44-824E665296F4}" srcOrd="22" destOrd="0" presId="urn:microsoft.com/office/officeart/2005/8/layout/radial1"/>
    <dgm:cxn modelId="{D00C646D-2F21-4D45-89EC-472D008CB1DF}" type="presParOf" srcId="{1F94EFD6-A3B3-4B53-81B9-FB9A8459EB94}" destId="{B5C7563B-2A10-4A30-8392-D7A0320B3B9F}" srcOrd="23" destOrd="0" presId="urn:microsoft.com/office/officeart/2005/8/layout/radial1"/>
    <dgm:cxn modelId="{C123090D-EFC7-426C-AD4B-8CED2EE5F53C}" type="presParOf" srcId="{B5C7563B-2A10-4A30-8392-D7A0320B3B9F}" destId="{422FF2D8-43A1-4B8D-8587-E3933044C298}" srcOrd="0" destOrd="0" presId="urn:microsoft.com/office/officeart/2005/8/layout/radial1"/>
    <dgm:cxn modelId="{639400A7-6B4C-4B12-9BC9-70092D7C27F2}" type="presParOf" srcId="{1F94EFD6-A3B3-4B53-81B9-FB9A8459EB94}" destId="{88DCDF6F-3435-4B08-B562-62C46975363D}" srcOrd="24" destOrd="0" presId="urn:microsoft.com/office/officeart/2005/8/layout/radial1"/>
    <dgm:cxn modelId="{73F6B7BB-3035-44AC-93CB-6B04283056D9}" type="presParOf" srcId="{1F94EFD6-A3B3-4B53-81B9-FB9A8459EB94}" destId="{08D7697F-3013-4E3F-A9E3-50161CD41B68}" srcOrd="25" destOrd="0" presId="urn:microsoft.com/office/officeart/2005/8/layout/radial1"/>
    <dgm:cxn modelId="{F07AA3E6-67BE-43C2-8052-CFC08DE0D5E3}" type="presParOf" srcId="{08D7697F-3013-4E3F-A9E3-50161CD41B68}" destId="{DD3FB18B-D941-42E3-9206-EBC97D060FB5}" srcOrd="0" destOrd="0" presId="urn:microsoft.com/office/officeart/2005/8/layout/radial1"/>
    <dgm:cxn modelId="{0A567831-F27F-4CF9-A67E-F38C8BC1DB45}" type="presParOf" srcId="{1F94EFD6-A3B3-4B53-81B9-FB9A8459EB94}" destId="{C31D0B82-9837-4123-A007-2B1EF7C3D69C}" srcOrd="2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09E7A3-C82A-4D4B-B48B-CCD72E2EF08C}" type="doc">
      <dgm:prSet loTypeId="urn:microsoft.com/office/officeart/2005/8/layout/radial1" loCatId="relationship" qsTypeId="urn:microsoft.com/office/officeart/2005/8/quickstyle/3d1" qsCatId="3D" csTypeId="urn:microsoft.com/office/officeart/2005/8/colors/colorful1" csCatId="colorful" phldr="1"/>
      <dgm:spPr/>
      <dgm:t>
        <a:bodyPr/>
        <a:lstStyle/>
        <a:p>
          <a:pPr rtl="1"/>
          <a:endParaRPr lang="he-IL"/>
        </a:p>
      </dgm:t>
    </dgm:pt>
    <dgm:pt modelId="{11AB7576-224C-4F8A-B51E-6BB91C61E6D9}">
      <dgm:prSet phldrT="[טקסט]" custT="1"/>
      <dgm:spPr/>
      <dgm:t>
        <a:bodyPr/>
        <a:lstStyle/>
        <a:p>
          <a:pPr rtl="1"/>
          <a:r>
            <a:rPr lang="he-IL" sz="1400" b="1" dirty="0" smtClean="0">
              <a:solidFill>
                <a:srgbClr val="002060"/>
              </a:solidFill>
            </a:rPr>
            <a:t>היבטים</a:t>
          </a:r>
          <a:endParaRPr lang="he-IL" sz="1400" b="1" dirty="0">
            <a:solidFill>
              <a:srgbClr val="002060"/>
            </a:solidFill>
          </a:endParaRPr>
        </a:p>
      </dgm:t>
    </dgm:pt>
    <dgm:pt modelId="{A8E39C65-74DB-4DF8-9B16-7C57524A8889}" type="parTrans" cxnId="{4A09B522-47AE-4733-BB26-4171E2A95D1E}">
      <dgm:prSet/>
      <dgm:spPr/>
      <dgm:t>
        <a:bodyPr/>
        <a:lstStyle/>
        <a:p>
          <a:pPr rtl="1"/>
          <a:endParaRPr lang="he-IL" sz="2400" b="1">
            <a:solidFill>
              <a:srgbClr val="002060"/>
            </a:solidFill>
          </a:endParaRPr>
        </a:p>
      </dgm:t>
    </dgm:pt>
    <dgm:pt modelId="{34D9EE90-7FAC-4E9E-BF7B-7D484D1891C5}" type="sibTrans" cxnId="{4A09B522-47AE-4733-BB26-4171E2A95D1E}">
      <dgm:prSet/>
      <dgm:spPr/>
      <dgm:t>
        <a:bodyPr/>
        <a:lstStyle/>
        <a:p>
          <a:pPr rtl="1"/>
          <a:endParaRPr lang="he-IL" sz="2400" b="1">
            <a:solidFill>
              <a:srgbClr val="002060"/>
            </a:solidFill>
          </a:endParaRPr>
        </a:p>
      </dgm:t>
    </dgm:pt>
    <dgm:pt modelId="{C9488128-1260-45FE-9343-0A0C7BFE07A4}">
      <dgm:prSet phldrT="[טקסט]" custT="1"/>
      <dgm:spPr/>
      <dgm:t>
        <a:bodyPr/>
        <a:lstStyle/>
        <a:p>
          <a:pPr rtl="1"/>
          <a:r>
            <a:rPr lang="he-IL" sz="1000" b="1" smtClean="0">
              <a:solidFill>
                <a:srgbClr val="002060"/>
              </a:solidFill>
            </a:rPr>
            <a:t>כלכלי</a:t>
          </a:r>
          <a:endParaRPr lang="he-IL" sz="1000" b="1" dirty="0">
            <a:solidFill>
              <a:srgbClr val="002060"/>
            </a:solidFill>
          </a:endParaRPr>
        </a:p>
      </dgm:t>
    </dgm:pt>
    <dgm:pt modelId="{AB142AA3-D490-46E8-B271-0DD039C9C781}" type="parTrans" cxnId="{056FF45F-0C5A-4CDA-8084-7C9E54680E53}">
      <dgm:prSet custT="1"/>
      <dgm:spPr/>
      <dgm:t>
        <a:bodyPr/>
        <a:lstStyle/>
        <a:p>
          <a:pPr rtl="1"/>
          <a:endParaRPr lang="he-IL" sz="700" b="1">
            <a:solidFill>
              <a:srgbClr val="002060"/>
            </a:solidFill>
          </a:endParaRPr>
        </a:p>
      </dgm:t>
    </dgm:pt>
    <dgm:pt modelId="{C4F54E81-3468-4A1B-960F-BCEB0CD67823}" type="sibTrans" cxnId="{056FF45F-0C5A-4CDA-8084-7C9E54680E53}">
      <dgm:prSet/>
      <dgm:spPr/>
      <dgm:t>
        <a:bodyPr/>
        <a:lstStyle/>
        <a:p>
          <a:pPr rtl="1"/>
          <a:endParaRPr lang="he-IL" sz="2400" b="1">
            <a:solidFill>
              <a:srgbClr val="002060"/>
            </a:solidFill>
          </a:endParaRPr>
        </a:p>
      </dgm:t>
    </dgm:pt>
    <dgm:pt modelId="{E2FAE0DB-5D2F-483A-A3D5-228F2CC0A749}">
      <dgm:prSet phldrT="[טקסט]" custT="1"/>
      <dgm:spPr/>
      <dgm:t>
        <a:bodyPr/>
        <a:lstStyle/>
        <a:p>
          <a:pPr rtl="1"/>
          <a:r>
            <a:rPr lang="he-IL" sz="1000" b="1" smtClean="0">
              <a:solidFill>
                <a:srgbClr val="002060"/>
              </a:solidFill>
            </a:rPr>
            <a:t>חברתי</a:t>
          </a:r>
          <a:endParaRPr lang="he-IL" sz="1000" b="1" dirty="0">
            <a:solidFill>
              <a:srgbClr val="002060"/>
            </a:solidFill>
          </a:endParaRPr>
        </a:p>
      </dgm:t>
    </dgm:pt>
    <dgm:pt modelId="{080CE257-B3E8-48F4-9FEB-24F946FB8064}" type="parTrans" cxnId="{ED7CDAA8-63C8-48C4-B25D-5BB991DBB999}">
      <dgm:prSet custT="1"/>
      <dgm:spPr/>
      <dgm:t>
        <a:bodyPr/>
        <a:lstStyle/>
        <a:p>
          <a:pPr rtl="1"/>
          <a:endParaRPr lang="he-IL" sz="700" b="1">
            <a:solidFill>
              <a:srgbClr val="002060"/>
            </a:solidFill>
          </a:endParaRPr>
        </a:p>
      </dgm:t>
    </dgm:pt>
    <dgm:pt modelId="{71076FC2-C75A-414E-A0A1-07B31CA05CC1}" type="sibTrans" cxnId="{ED7CDAA8-63C8-48C4-B25D-5BB991DBB999}">
      <dgm:prSet/>
      <dgm:spPr/>
      <dgm:t>
        <a:bodyPr/>
        <a:lstStyle/>
        <a:p>
          <a:pPr rtl="1"/>
          <a:endParaRPr lang="he-IL" sz="2400" b="1">
            <a:solidFill>
              <a:srgbClr val="002060"/>
            </a:solidFill>
          </a:endParaRPr>
        </a:p>
      </dgm:t>
    </dgm:pt>
    <dgm:pt modelId="{E1B1721B-99A0-46A5-B3EF-2FDDCBF92D0C}">
      <dgm:prSet phldrT="[טקסט]" custT="1"/>
      <dgm:spPr/>
      <dgm:t>
        <a:bodyPr/>
        <a:lstStyle/>
        <a:p>
          <a:pPr rtl="1"/>
          <a:r>
            <a:rPr lang="he-IL" sz="1000" b="1" smtClean="0">
              <a:solidFill>
                <a:srgbClr val="002060"/>
              </a:solidFill>
            </a:rPr>
            <a:t>פסיכולוגי/ רגשי</a:t>
          </a:r>
          <a:endParaRPr lang="he-IL" sz="1000" b="1" dirty="0">
            <a:solidFill>
              <a:srgbClr val="002060"/>
            </a:solidFill>
          </a:endParaRPr>
        </a:p>
      </dgm:t>
    </dgm:pt>
    <dgm:pt modelId="{CDF67295-143F-48DF-AA9B-A7B3DF58D193}" type="parTrans" cxnId="{95C9045F-C951-49E4-8915-5A9F5F937786}">
      <dgm:prSet custT="1"/>
      <dgm:spPr/>
      <dgm:t>
        <a:bodyPr/>
        <a:lstStyle/>
        <a:p>
          <a:pPr rtl="1"/>
          <a:endParaRPr lang="he-IL" sz="700" b="1">
            <a:solidFill>
              <a:srgbClr val="002060"/>
            </a:solidFill>
          </a:endParaRPr>
        </a:p>
      </dgm:t>
    </dgm:pt>
    <dgm:pt modelId="{957DAC86-F94F-4AF1-BF85-E6F5887668D6}" type="sibTrans" cxnId="{95C9045F-C951-49E4-8915-5A9F5F937786}">
      <dgm:prSet/>
      <dgm:spPr/>
      <dgm:t>
        <a:bodyPr/>
        <a:lstStyle/>
        <a:p>
          <a:pPr rtl="1"/>
          <a:endParaRPr lang="he-IL" sz="2400" b="1">
            <a:solidFill>
              <a:srgbClr val="002060"/>
            </a:solidFill>
          </a:endParaRPr>
        </a:p>
      </dgm:t>
    </dgm:pt>
    <dgm:pt modelId="{89F72179-E675-42F4-B0D1-E88B8F9501F5}">
      <dgm:prSet phldrT="[טקסט]" custT="1"/>
      <dgm:spPr/>
      <dgm:t>
        <a:bodyPr/>
        <a:lstStyle/>
        <a:p>
          <a:pPr rtl="1"/>
          <a:r>
            <a:rPr lang="he-IL" sz="1000" b="1" smtClean="0">
              <a:solidFill>
                <a:srgbClr val="002060"/>
              </a:solidFill>
            </a:rPr>
            <a:t>חינוכי</a:t>
          </a:r>
          <a:endParaRPr lang="he-IL" sz="1000" b="1" dirty="0">
            <a:solidFill>
              <a:srgbClr val="002060"/>
            </a:solidFill>
          </a:endParaRPr>
        </a:p>
      </dgm:t>
    </dgm:pt>
    <dgm:pt modelId="{141D04D6-78B9-435B-974F-6AFE32AB6CC4}" type="parTrans" cxnId="{D7C8EDDF-2946-4D74-85E6-E32B94FA0378}">
      <dgm:prSet custT="1"/>
      <dgm:spPr/>
      <dgm:t>
        <a:bodyPr/>
        <a:lstStyle/>
        <a:p>
          <a:pPr rtl="1"/>
          <a:endParaRPr lang="he-IL" sz="700" b="1">
            <a:solidFill>
              <a:srgbClr val="002060"/>
            </a:solidFill>
          </a:endParaRPr>
        </a:p>
      </dgm:t>
    </dgm:pt>
    <dgm:pt modelId="{5D1C9233-03C7-467E-BEB5-EABA453C514C}" type="sibTrans" cxnId="{D7C8EDDF-2946-4D74-85E6-E32B94FA0378}">
      <dgm:prSet/>
      <dgm:spPr/>
      <dgm:t>
        <a:bodyPr/>
        <a:lstStyle/>
        <a:p>
          <a:pPr rtl="1"/>
          <a:endParaRPr lang="he-IL" sz="2400" b="1">
            <a:solidFill>
              <a:srgbClr val="002060"/>
            </a:solidFill>
          </a:endParaRPr>
        </a:p>
      </dgm:t>
    </dgm:pt>
    <dgm:pt modelId="{5970D355-BE7F-47DA-8C8F-D1A5D8831FE6}">
      <dgm:prSet phldrT="[טקסט]" custT="1"/>
      <dgm:spPr/>
      <dgm:t>
        <a:bodyPr/>
        <a:lstStyle/>
        <a:p>
          <a:pPr rtl="1"/>
          <a:r>
            <a:rPr lang="he-IL" sz="1000" b="1" smtClean="0">
              <a:solidFill>
                <a:srgbClr val="002060"/>
              </a:solidFill>
            </a:rPr>
            <a:t>היסטורי</a:t>
          </a:r>
          <a:endParaRPr lang="he-IL" sz="1000" b="1" dirty="0">
            <a:solidFill>
              <a:srgbClr val="002060"/>
            </a:solidFill>
          </a:endParaRPr>
        </a:p>
      </dgm:t>
    </dgm:pt>
    <dgm:pt modelId="{554C6F59-31C3-490B-8ADE-258831BF9829}" type="parTrans" cxnId="{AC142987-E7B9-44CF-8D1B-95542B3AEC9F}">
      <dgm:prSet custT="1"/>
      <dgm:spPr/>
      <dgm:t>
        <a:bodyPr/>
        <a:lstStyle/>
        <a:p>
          <a:pPr rtl="1"/>
          <a:endParaRPr lang="he-IL" sz="700" b="1">
            <a:solidFill>
              <a:srgbClr val="002060"/>
            </a:solidFill>
          </a:endParaRPr>
        </a:p>
      </dgm:t>
    </dgm:pt>
    <dgm:pt modelId="{CCC90DCB-8F02-44CF-8600-DAA494F21629}" type="sibTrans" cxnId="{AC142987-E7B9-44CF-8D1B-95542B3AEC9F}">
      <dgm:prSet/>
      <dgm:spPr/>
      <dgm:t>
        <a:bodyPr/>
        <a:lstStyle/>
        <a:p>
          <a:pPr rtl="1"/>
          <a:endParaRPr lang="he-IL" sz="2400" b="1">
            <a:solidFill>
              <a:srgbClr val="002060"/>
            </a:solidFill>
          </a:endParaRPr>
        </a:p>
      </dgm:t>
    </dgm:pt>
    <dgm:pt modelId="{947ECD52-F33C-427F-AD71-E51E66D28BF4}">
      <dgm:prSet phldrT="[טקסט]" custT="1"/>
      <dgm:spPr/>
      <dgm:t>
        <a:bodyPr/>
        <a:lstStyle/>
        <a:p>
          <a:pPr rtl="1"/>
          <a:r>
            <a:rPr lang="he-IL" sz="1000" b="1" smtClean="0">
              <a:solidFill>
                <a:srgbClr val="002060"/>
              </a:solidFill>
            </a:rPr>
            <a:t>תקשורתי</a:t>
          </a:r>
          <a:endParaRPr lang="he-IL" sz="1000" b="1" dirty="0">
            <a:solidFill>
              <a:srgbClr val="002060"/>
            </a:solidFill>
          </a:endParaRPr>
        </a:p>
      </dgm:t>
    </dgm:pt>
    <dgm:pt modelId="{B844725B-959F-45DE-B5F7-D731BFE88463}" type="parTrans" cxnId="{121503BA-E58F-4078-894C-3072BFED2DD5}">
      <dgm:prSet custT="1"/>
      <dgm:spPr/>
      <dgm:t>
        <a:bodyPr/>
        <a:lstStyle/>
        <a:p>
          <a:pPr rtl="1"/>
          <a:endParaRPr lang="he-IL" sz="700" b="1">
            <a:solidFill>
              <a:srgbClr val="002060"/>
            </a:solidFill>
          </a:endParaRPr>
        </a:p>
      </dgm:t>
    </dgm:pt>
    <dgm:pt modelId="{DC8E1D42-1B53-4B35-A994-6D88760922B4}" type="sibTrans" cxnId="{121503BA-E58F-4078-894C-3072BFED2DD5}">
      <dgm:prSet/>
      <dgm:spPr/>
      <dgm:t>
        <a:bodyPr/>
        <a:lstStyle/>
        <a:p>
          <a:pPr rtl="1"/>
          <a:endParaRPr lang="he-IL" sz="2400" b="1">
            <a:solidFill>
              <a:srgbClr val="002060"/>
            </a:solidFill>
          </a:endParaRPr>
        </a:p>
      </dgm:t>
    </dgm:pt>
    <dgm:pt modelId="{99BB4735-C3A8-4296-A859-6AA6819B0895}">
      <dgm:prSet phldrT="[טקסט]" custT="1"/>
      <dgm:spPr/>
      <dgm:t>
        <a:bodyPr/>
        <a:lstStyle/>
        <a:p>
          <a:pPr rtl="1"/>
          <a:r>
            <a:rPr lang="he-IL" sz="1000" b="1" smtClean="0">
              <a:solidFill>
                <a:srgbClr val="002060"/>
              </a:solidFill>
            </a:rPr>
            <a:t>בטחוני</a:t>
          </a:r>
          <a:endParaRPr lang="he-IL" sz="1000" b="1" dirty="0">
            <a:solidFill>
              <a:srgbClr val="002060"/>
            </a:solidFill>
          </a:endParaRPr>
        </a:p>
      </dgm:t>
    </dgm:pt>
    <dgm:pt modelId="{C7F49DA7-41AA-422E-89CD-03F03D1C1510}" type="parTrans" cxnId="{BCD41837-8356-49F5-B9F3-F13BB4ADA4E9}">
      <dgm:prSet custT="1"/>
      <dgm:spPr/>
      <dgm:t>
        <a:bodyPr/>
        <a:lstStyle/>
        <a:p>
          <a:pPr rtl="1"/>
          <a:endParaRPr lang="he-IL" sz="700" b="1">
            <a:solidFill>
              <a:srgbClr val="002060"/>
            </a:solidFill>
          </a:endParaRPr>
        </a:p>
      </dgm:t>
    </dgm:pt>
    <dgm:pt modelId="{49B3F7EA-B40E-436D-A726-E923EDF9DD38}" type="sibTrans" cxnId="{BCD41837-8356-49F5-B9F3-F13BB4ADA4E9}">
      <dgm:prSet/>
      <dgm:spPr/>
      <dgm:t>
        <a:bodyPr/>
        <a:lstStyle/>
        <a:p>
          <a:pPr rtl="1"/>
          <a:endParaRPr lang="he-IL" sz="2400" b="1">
            <a:solidFill>
              <a:srgbClr val="002060"/>
            </a:solidFill>
          </a:endParaRPr>
        </a:p>
      </dgm:t>
    </dgm:pt>
    <dgm:pt modelId="{1527C8B6-DDE4-4C27-BBAD-91535013A76A}">
      <dgm:prSet phldrT="[טקסט]" custT="1"/>
      <dgm:spPr/>
      <dgm:t>
        <a:bodyPr/>
        <a:lstStyle/>
        <a:p>
          <a:pPr rtl="1"/>
          <a:r>
            <a:rPr lang="he-IL" sz="1000" b="1" smtClean="0">
              <a:solidFill>
                <a:srgbClr val="002060"/>
              </a:solidFill>
            </a:rPr>
            <a:t>משפטי</a:t>
          </a:r>
          <a:endParaRPr lang="he-IL" sz="1000" b="1" dirty="0">
            <a:solidFill>
              <a:srgbClr val="002060"/>
            </a:solidFill>
          </a:endParaRPr>
        </a:p>
      </dgm:t>
    </dgm:pt>
    <dgm:pt modelId="{60BF4C7C-4D29-4B8C-B415-5E069087B187}" type="parTrans" cxnId="{04BA5EB7-F56E-410D-BAD9-9E459F70F200}">
      <dgm:prSet custT="1"/>
      <dgm:spPr/>
      <dgm:t>
        <a:bodyPr/>
        <a:lstStyle/>
        <a:p>
          <a:pPr rtl="1"/>
          <a:endParaRPr lang="he-IL" sz="700" b="1">
            <a:solidFill>
              <a:srgbClr val="002060"/>
            </a:solidFill>
          </a:endParaRPr>
        </a:p>
      </dgm:t>
    </dgm:pt>
    <dgm:pt modelId="{55DE3C93-FD5E-4E44-A25C-6CB61884106B}" type="sibTrans" cxnId="{04BA5EB7-F56E-410D-BAD9-9E459F70F200}">
      <dgm:prSet/>
      <dgm:spPr/>
      <dgm:t>
        <a:bodyPr/>
        <a:lstStyle/>
        <a:p>
          <a:pPr rtl="1"/>
          <a:endParaRPr lang="he-IL" sz="2400" b="1">
            <a:solidFill>
              <a:srgbClr val="002060"/>
            </a:solidFill>
          </a:endParaRPr>
        </a:p>
      </dgm:t>
    </dgm:pt>
    <dgm:pt modelId="{C3026C94-B017-4FFB-BC63-97B41A4D668D}">
      <dgm:prSet phldrT="[טקסט]" custT="1"/>
      <dgm:spPr/>
      <dgm:t>
        <a:bodyPr/>
        <a:lstStyle/>
        <a:p>
          <a:pPr rtl="1"/>
          <a:r>
            <a:rPr lang="he-IL" sz="1000" b="1" smtClean="0">
              <a:solidFill>
                <a:srgbClr val="002060"/>
              </a:solidFill>
            </a:rPr>
            <a:t>מדיני</a:t>
          </a:r>
          <a:endParaRPr lang="he-IL" sz="1000" b="1" dirty="0">
            <a:solidFill>
              <a:srgbClr val="002060"/>
            </a:solidFill>
          </a:endParaRPr>
        </a:p>
      </dgm:t>
    </dgm:pt>
    <dgm:pt modelId="{535973B2-DFB8-4C5A-A25D-AD3CB4366DB5}" type="parTrans" cxnId="{4425F119-0054-484E-9D2B-D4E5F83AA34E}">
      <dgm:prSet custT="1"/>
      <dgm:spPr/>
      <dgm:t>
        <a:bodyPr/>
        <a:lstStyle/>
        <a:p>
          <a:pPr rtl="1"/>
          <a:endParaRPr lang="he-IL" sz="700" b="1">
            <a:solidFill>
              <a:srgbClr val="002060"/>
            </a:solidFill>
          </a:endParaRPr>
        </a:p>
      </dgm:t>
    </dgm:pt>
    <dgm:pt modelId="{C2288122-4263-497C-B572-3ED52213C94E}" type="sibTrans" cxnId="{4425F119-0054-484E-9D2B-D4E5F83AA34E}">
      <dgm:prSet/>
      <dgm:spPr/>
      <dgm:t>
        <a:bodyPr/>
        <a:lstStyle/>
        <a:p>
          <a:pPr rtl="1"/>
          <a:endParaRPr lang="he-IL" sz="2400" b="1">
            <a:solidFill>
              <a:srgbClr val="002060"/>
            </a:solidFill>
          </a:endParaRPr>
        </a:p>
      </dgm:t>
    </dgm:pt>
    <dgm:pt modelId="{212E9211-F1A1-471C-A69B-2D1D11D00C69}">
      <dgm:prSet phldrT="[טקסט]" custT="1"/>
      <dgm:spPr/>
      <dgm:t>
        <a:bodyPr/>
        <a:lstStyle/>
        <a:p>
          <a:pPr rtl="1"/>
          <a:r>
            <a:rPr lang="he-IL" sz="1000" b="1" smtClean="0">
              <a:solidFill>
                <a:srgbClr val="002060"/>
              </a:solidFill>
            </a:rPr>
            <a:t>דתי</a:t>
          </a:r>
          <a:endParaRPr lang="he-IL" sz="1000" b="1" dirty="0">
            <a:solidFill>
              <a:srgbClr val="002060"/>
            </a:solidFill>
          </a:endParaRPr>
        </a:p>
      </dgm:t>
    </dgm:pt>
    <dgm:pt modelId="{11183C1E-92E1-43FE-B803-D88F66DB4B59}" type="parTrans" cxnId="{3081F32C-A6B0-4597-A6BE-E729A7BA7D65}">
      <dgm:prSet custT="1"/>
      <dgm:spPr/>
      <dgm:t>
        <a:bodyPr/>
        <a:lstStyle/>
        <a:p>
          <a:pPr rtl="1"/>
          <a:endParaRPr lang="he-IL" sz="700" b="1">
            <a:solidFill>
              <a:srgbClr val="002060"/>
            </a:solidFill>
          </a:endParaRPr>
        </a:p>
      </dgm:t>
    </dgm:pt>
    <dgm:pt modelId="{A5E39DDB-EB8C-4B11-B2DA-81B1F31B1A4F}" type="sibTrans" cxnId="{3081F32C-A6B0-4597-A6BE-E729A7BA7D65}">
      <dgm:prSet/>
      <dgm:spPr/>
      <dgm:t>
        <a:bodyPr/>
        <a:lstStyle/>
        <a:p>
          <a:pPr rtl="1"/>
          <a:endParaRPr lang="he-IL" sz="2400" b="1">
            <a:solidFill>
              <a:srgbClr val="002060"/>
            </a:solidFill>
          </a:endParaRPr>
        </a:p>
      </dgm:t>
    </dgm:pt>
    <dgm:pt modelId="{E302F050-CFED-451C-B6E0-C858D2B698A6}">
      <dgm:prSet phldrT="[טקסט]" custT="1"/>
      <dgm:spPr/>
      <dgm:t>
        <a:bodyPr/>
        <a:lstStyle/>
        <a:p>
          <a:pPr rtl="1"/>
          <a:r>
            <a:rPr lang="he-IL" sz="1000" b="1" smtClean="0">
              <a:solidFill>
                <a:srgbClr val="002060"/>
              </a:solidFill>
            </a:rPr>
            <a:t>תרבותי</a:t>
          </a:r>
          <a:endParaRPr lang="he-IL" sz="1000" b="1" dirty="0">
            <a:solidFill>
              <a:srgbClr val="002060"/>
            </a:solidFill>
          </a:endParaRPr>
        </a:p>
      </dgm:t>
    </dgm:pt>
    <dgm:pt modelId="{20CDAE5C-AF31-4708-AA0F-F8D03A1FCD45}" type="parTrans" cxnId="{90B196DD-02C4-4EE8-90AC-F03471010212}">
      <dgm:prSet custT="1"/>
      <dgm:spPr/>
      <dgm:t>
        <a:bodyPr/>
        <a:lstStyle/>
        <a:p>
          <a:pPr rtl="1"/>
          <a:endParaRPr lang="he-IL" sz="700">
            <a:solidFill>
              <a:srgbClr val="002060"/>
            </a:solidFill>
          </a:endParaRPr>
        </a:p>
      </dgm:t>
    </dgm:pt>
    <dgm:pt modelId="{C6C9B587-B758-41D8-A4C2-51D7A0DC84E6}" type="sibTrans" cxnId="{90B196DD-02C4-4EE8-90AC-F03471010212}">
      <dgm:prSet/>
      <dgm:spPr/>
      <dgm:t>
        <a:bodyPr/>
        <a:lstStyle/>
        <a:p>
          <a:pPr rtl="1"/>
          <a:endParaRPr lang="he-IL" sz="2400">
            <a:solidFill>
              <a:srgbClr val="002060"/>
            </a:solidFill>
          </a:endParaRPr>
        </a:p>
      </dgm:t>
    </dgm:pt>
    <dgm:pt modelId="{2F0B9B7F-66E1-4E3A-B134-B85C1D8D0C5A}">
      <dgm:prSet phldrT="[טקסט]" custT="1"/>
      <dgm:spPr/>
      <dgm:t>
        <a:bodyPr/>
        <a:lstStyle/>
        <a:p>
          <a:pPr rtl="1"/>
          <a:r>
            <a:rPr lang="he-IL" sz="1000" b="1" smtClean="0">
              <a:solidFill>
                <a:srgbClr val="002060"/>
              </a:solidFill>
            </a:rPr>
            <a:t>אקולוגי</a:t>
          </a:r>
          <a:endParaRPr lang="he-IL" sz="1000" b="1" dirty="0">
            <a:solidFill>
              <a:srgbClr val="002060"/>
            </a:solidFill>
          </a:endParaRPr>
        </a:p>
      </dgm:t>
    </dgm:pt>
    <dgm:pt modelId="{984AD105-F3D8-4F91-BBD1-2E23D9441037}" type="parTrans" cxnId="{E6D722C2-83F1-491C-8C1F-31E561E81FCB}">
      <dgm:prSet custT="1"/>
      <dgm:spPr/>
      <dgm:t>
        <a:bodyPr/>
        <a:lstStyle/>
        <a:p>
          <a:pPr rtl="1"/>
          <a:endParaRPr lang="he-IL" sz="700">
            <a:solidFill>
              <a:srgbClr val="002060"/>
            </a:solidFill>
          </a:endParaRPr>
        </a:p>
      </dgm:t>
    </dgm:pt>
    <dgm:pt modelId="{05247E2C-0EE7-4C92-BB61-66CC2CD3E311}" type="sibTrans" cxnId="{E6D722C2-83F1-491C-8C1F-31E561E81FCB}">
      <dgm:prSet/>
      <dgm:spPr/>
      <dgm:t>
        <a:bodyPr/>
        <a:lstStyle/>
        <a:p>
          <a:pPr rtl="1"/>
          <a:endParaRPr lang="he-IL" sz="2400">
            <a:solidFill>
              <a:srgbClr val="002060"/>
            </a:solidFill>
          </a:endParaRPr>
        </a:p>
      </dgm:t>
    </dgm:pt>
    <dgm:pt modelId="{F22FB985-6762-488E-91B6-37B93A6EABE3}">
      <dgm:prSet phldrT="[טקסט]" custT="1"/>
      <dgm:spPr/>
      <dgm:t>
        <a:bodyPr/>
        <a:lstStyle/>
        <a:p>
          <a:pPr rtl="1"/>
          <a:r>
            <a:rPr lang="he-IL" sz="1000" b="1" dirty="0" smtClean="0">
              <a:solidFill>
                <a:srgbClr val="002060"/>
              </a:solidFill>
            </a:rPr>
            <a:t>רפואי</a:t>
          </a:r>
          <a:endParaRPr lang="he-IL" sz="1000" b="1" dirty="0">
            <a:solidFill>
              <a:srgbClr val="002060"/>
            </a:solidFill>
          </a:endParaRPr>
        </a:p>
      </dgm:t>
    </dgm:pt>
    <dgm:pt modelId="{1E5F5BAA-51E2-4E4E-8D56-9BED73FAA23F}" type="parTrans" cxnId="{61A9E3E2-16D1-41C2-9043-8379EEF49D85}">
      <dgm:prSet custT="1"/>
      <dgm:spPr/>
      <dgm:t>
        <a:bodyPr/>
        <a:lstStyle/>
        <a:p>
          <a:pPr rtl="1"/>
          <a:endParaRPr lang="he-IL" sz="700">
            <a:solidFill>
              <a:srgbClr val="002060"/>
            </a:solidFill>
          </a:endParaRPr>
        </a:p>
      </dgm:t>
    </dgm:pt>
    <dgm:pt modelId="{6E693C7D-7DB0-4CE0-8797-9DA19EA86E80}" type="sibTrans" cxnId="{61A9E3E2-16D1-41C2-9043-8379EEF49D85}">
      <dgm:prSet/>
      <dgm:spPr/>
      <dgm:t>
        <a:bodyPr/>
        <a:lstStyle/>
        <a:p>
          <a:pPr rtl="1"/>
          <a:endParaRPr lang="he-IL" sz="2400">
            <a:solidFill>
              <a:srgbClr val="002060"/>
            </a:solidFill>
          </a:endParaRPr>
        </a:p>
      </dgm:t>
    </dgm:pt>
    <dgm:pt modelId="{1F94EFD6-A3B3-4B53-81B9-FB9A8459EB94}" type="pres">
      <dgm:prSet presAssocID="{2E09E7A3-C82A-4D4B-B48B-CCD72E2EF08C}" presName="cycle" presStyleCnt="0">
        <dgm:presLayoutVars>
          <dgm:chMax val="1"/>
          <dgm:dir/>
          <dgm:animLvl val="ctr"/>
          <dgm:resizeHandles val="exact"/>
        </dgm:presLayoutVars>
      </dgm:prSet>
      <dgm:spPr/>
      <dgm:t>
        <a:bodyPr/>
        <a:lstStyle/>
        <a:p>
          <a:pPr rtl="1"/>
          <a:endParaRPr lang="he-IL"/>
        </a:p>
      </dgm:t>
    </dgm:pt>
    <dgm:pt modelId="{F9B8D1C8-F55E-442B-9FB2-4CD4ADD8A32E}" type="pres">
      <dgm:prSet presAssocID="{11AB7576-224C-4F8A-B51E-6BB91C61E6D9}" presName="centerShape" presStyleLbl="node0" presStyleIdx="0" presStyleCnt="1" custScaleX="133840"/>
      <dgm:spPr/>
      <dgm:t>
        <a:bodyPr/>
        <a:lstStyle/>
        <a:p>
          <a:pPr rtl="1"/>
          <a:endParaRPr lang="he-IL"/>
        </a:p>
      </dgm:t>
    </dgm:pt>
    <dgm:pt modelId="{6D3C08CE-59AF-44B0-B545-823046249D75}" type="pres">
      <dgm:prSet presAssocID="{AB142AA3-D490-46E8-B271-0DD039C9C781}" presName="Name9" presStyleLbl="parChTrans1D2" presStyleIdx="0" presStyleCnt="13"/>
      <dgm:spPr/>
      <dgm:t>
        <a:bodyPr/>
        <a:lstStyle/>
        <a:p>
          <a:pPr rtl="1"/>
          <a:endParaRPr lang="he-IL"/>
        </a:p>
      </dgm:t>
    </dgm:pt>
    <dgm:pt modelId="{430A57C4-3082-42CA-893A-53CFF9DADCCC}" type="pres">
      <dgm:prSet presAssocID="{AB142AA3-D490-46E8-B271-0DD039C9C781}" presName="connTx" presStyleLbl="parChTrans1D2" presStyleIdx="0" presStyleCnt="13"/>
      <dgm:spPr/>
      <dgm:t>
        <a:bodyPr/>
        <a:lstStyle/>
        <a:p>
          <a:pPr rtl="1"/>
          <a:endParaRPr lang="he-IL"/>
        </a:p>
      </dgm:t>
    </dgm:pt>
    <dgm:pt modelId="{A1480A23-32D4-488F-AFBD-D42AD3A1FB32}" type="pres">
      <dgm:prSet presAssocID="{C9488128-1260-45FE-9343-0A0C7BFE07A4}" presName="node" presStyleLbl="node1" presStyleIdx="0" presStyleCnt="13">
        <dgm:presLayoutVars>
          <dgm:bulletEnabled val="1"/>
        </dgm:presLayoutVars>
      </dgm:prSet>
      <dgm:spPr/>
      <dgm:t>
        <a:bodyPr/>
        <a:lstStyle/>
        <a:p>
          <a:pPr rtl="1"/>
          <a:endParaRPr lang="he-IL"/>
        </a:p>
      </dgm:t>
    </dgm:pt>
    <dgm:pt modelId="{82CC63B2-0972-4BF3-9EF5-EE5AA910322A}" type="pres">
      <dgm:prSet presAssocID="{080CE257-B3E8-48F4-9FEB-24F946FB8064}" presName="Name9" presStyleLbl="parChTrans1D2" presStyleIdx="1" presStyleCnt="13"/>
      <dgm:spPr/>
      <dgm:t>
        <a:bodyPr/>
        <a:lstStyle/>
        <a:p>
          <a:pPr rtl="1"/>
          <a:endParaRPr lang="he-IL"/>
        </a:p>
      </dgm:t>
    </dgm:pt>
    <dgm:pt modelId="{470D163B-9356-4ED5-9235-67DE6C3CC1FB}" type="pres">
      <dgm:prSet presAssocID="{080CE257-B3E8-48F4-9FEB-24F946FB8064}" presName="connTx" presStyleLbl="parChTrans1D2" presStyleIdx="1" presStyleCnt="13"/>
      <dgm:spPr/>
      <dgm:t>
        <a:bodyPr/>
        <a:lstStyle/>
        <a:p>
          <a:pPr rtl="1"/>
          <a:endParaRPr lang="he-IL"/>
        </a:p>
      </dgm:t>
    </dgm:pt>
    <dgm:pt modelId="{B23D5147-3433-47D3-9086-9F338228A8AF}" type="pres">
      <dgm:prSet presAssocID="{E2FAE0DB-5D2F-483A-A3D5-228F2CC0A749}" presName="node" presStyleLbl="node1" presStyleIdx="1" presStyleCnt="13" custRadScaleRad="103620" custRadScaleInc="-12980">
        <dgm:presLayoutVars>
          <dgm:bulletEnabled val="1"/>
        </dgm:presLayoutVars>
      </dgm:prSet>
      <dgm:spPr/>
      <dgm:t>
        <a:bodyPr/>
        <a:lstStyle/>
        <a:p>
          <a:pPr rtl="1"/>
          <a:endParaRPr lang="he-IL"/>
        </a:p>
      </dgm:t>
    </dgm:pt>
    <dgm:pt modelId="{62146816-63D9-4398-B8AF-42F75794E009}" type="pres">
      <dgm:prSet presAssocID="{CDF67295-143F-48DF-AA9B-A7B3DF58D193}" presName="Name9" presStyleLbl="parChTrans1D2" presStyleIdx="2" presStyleCnt="13"/>
      <dgm:spPr/>
      <dgm:t>
        <a:bodyPr/>
        <a:lstStyle/>
        <a:p>
          <a:pPr rtl="1"/>
          <a:endParaRPr lang="he-IL"/>
        </a:p>
      </dgm:t>
    </dgm:pt>
    <dgm:pt modelId="{B541C0C9-200A-4EFA-A8FB-FCAA172605AD}" type="pres">
      <dgm:prSet presAssocID="{CDF67295-143F-48DF-AA9B-A7B3DF58D193}" presName="connTx" presStyleLbl="parChTrans1D2" presStyleIdx="2" presStyleCnt="13"/>
      <dgm:spPr/>
      <dgm:t>
        <a:bodyPr/>
        <a:lstStyle/>
        <a:p>
          <a:pPr rtl="1"/>
          <a:endParaRPr lang="he-IL"/>
        </a:p>
      </dgm:t>
    </dgm:pt>
    <dgm:pt modelId="{EA9DF93D-97AD-422B-BF0F-932E1191A634}" type="pres">
      <dgm:prSet presAssocID="{E1B1721B-99A0-46A5-B3EF-2FDDCBF92D0C}" presName="node" presStyleLbl="node1" presStyleIdx="2" presStyleCnt="13" custRadScaleRad="101751" custRadScaleInc="-18454">
        <dgm:presLayoutVars>
          <dgm:bulletEnabled val="1"/>
        </dgm:presLayoutVars>
      </dgm:prSet>
      <dgm:spPr/>
      <dgm:t>
        <a:bodyPr/>
        <a:lstStyle/>
        <a:p>
          <a:pPr rtl="1"/>
          <a:endParaRPr lang="he-IL"/>
        </a:p>
      </dgm:t>
    </dgm:pt>
    <dgm:pt modelId="{AB8B11F8-878E-4CB1-9B65-7A9F0564546C}" type="pres">
      <dgm:prSet presAssocID="{141D04D6-78B9-435B-974F-6AFE32AB6CC4}" presName="Name9" presStyleLbl="parChTrans1D2" presStyleIdx="3" presStyleCnt="13"/>
      <dgm:spPr/>
      <dgm:t>
        <a:bodyPr/>
        <a:lstStyle/>
        <a:p>
          <a:pPr rtl="1"/>
          <a:endParaRPr lang="he-IL"/>
        </a:p>
      </dgm:t>
    </dgm:pt>
    <dgm:pt modelId="{501E6DFB-4DDE-42C6-A310-314C3DB06B70}" type="pres">
      <dgm:prSet presAssocID="{141D04D6-78B9-435B-974F-6AFE32AB6CC4}" presName="connTx" presStyleLbl="parChTrans1D2" presStyleIdx="3" presStyleCnt="13"/>
      <dgm:spPr/>
      <dgm:t>
        <a:bodyPr/>
        <a:lstStyle/>
        <a:p>
          <a:pPr rtl="1"/>
          <a:endParaRPr lang="he-IL"/>
        </a:p>
      </dgm:t>
    </dgm:pt>
    <dgm:pt modelId="{A4BADBE4-1889-4005-A714-7BCEE276A005}" type="pres">
      <dgm:prSet presAssocID="{89F72179-E675-42F4-B0D1-E88B8F9501F5}" presName="node" presStyleLbl="node1" presStyleIdx="3" presStyleCnt="13" custRadScaleRad="99468" custRadScaleInc="-19907">
        <dgm:presLayoutVars>
          <dgm:bulletEnabled val="1"/>
        </dgm:presLayoutVars>
      </dgm:prSet>
      <dgm:spPr/>
      <dgm:t>
        <a:bodyPr/>
        <a:lstStyle/>
        <a:p>
          <a:pPr rtl="1"/>
          <a:endParaRPr lang="he-IL"/>
        </a:p>
      </dgm:t>
    </dgm:pt>
    <dgm:pt modelId="{E130A1FC-6C34-4766-83F3-2BE5EFFCC8C5}" type="pres">
      <dgm:prSet presAssocID="{554C6F59-31C3-490B-8ADE-258831BF9829}" presName="Name9" presStyleLbl="parChTrans1D2" presStyleIdx="4" presStyleCnt="13"/>
      <dgm:spPr/>
      <dgm:t>
        <a:bodyPr/>
        <a:lstStyle/>
        <a:p>
          <a:pPr rtl="1"/>
          <a:endParaRPr lang="he-IL"/>
        </a:p>
      </dgm:t>
    </dgm:pt>
    <dgm:pt modelId="{20AF9A64-6AC0-4298-8480-0DEA927229B4}" type="pres">
      <dgm:prSet presAssocID="{554C6F59-31C3-490B-8ADE-258831BF9829}" presName="connTx" presStyleLbl="parChTrans1D2" presStyleIdx="4" presStyleCnt="13"/>
      <dgm:spPr/>
      <dgm:t>
        <a:bodyPr/>
        <a:lstStyle/>
        <a:p>
          <a:pPr rtl="1"/>
          <a:endParaRPr lang="he-IL"/>
        </a:p>
      </dgm:t>
    </dgm:pt>
    <dgm:pt modelId="{1013DE5F-14F4-4662-8CA5-F44A2643499B}" type="pres">
      <dgm:prSet presAssocID="{5970D355-BE7F-47DA-8C8F-D1A5D8831FE6}" presName="node" presStyleLbl="node1" presStyleIdx="4" presStyleCnt="13" custRadScaleRad="97283" custRadScaleInc="-16742">
        <dgm:presLayoutVars>
          <dgm:bulletEnabled val="1"/>
        </dgm:presLayoutVars>
      </dgm:prSet>
      <dgm:spPr/>
      <dgm:t>
        <a:bodyPr/>
        <a:lstStyle/>
        <a:p>
          <a:pPr rtl="1"/>
          <a:endParaRPr lang="he-IL"/>
        </a:p>
      </dgm:t>
    </dgm:pt>
    <dgm:pt modelId="{CEBFEB94-6124-455A-B161-49FFB8D2FE01}" type="pres">
      <dgm:prSet presAssocID="{B844725B-959F-45DE-B5F7-D731BFE88463}" presName="Name9" presStyleLbl="parChTrans1D2" presStyleIdx="5" presStyleCnt="13"/>
      <dgm:spPr/>
      <dgm:t>
        <a:bodyPr/>
        <a:lstStyle/>
        <a:p>
          <a:pPr rtl="1"/>
          <a:endParaRPr lang="he-IL"/>
        </a:p>
      </dgm:t>
    </dgm:pt>
    <dgm:pt modelId="{38E2FB2F-8824-4D98-91A9-E34C17660E18}" type="pres">
      <dgm:prSet presAssocID="{B844725B-959F-45DE-B5F7-D731BFE88463}" presName="connTx" presStyleLbl="parChTrans1D2" presStyleIdx="5" presStyleCnt="13"/>
      <dgm:spPr/>
      <dgm:t>
        <a:bodyPr/>
        <a:lstStyle/>
        <a:p>
          <a:pPr rtl="1"/>
          <a:endParaRPr lang="he-IL"/>
        </a:p>
      </dgm:t>
    </dgm:pt>
    <dgm:pt modelId="{F30F1C15-EBBE-4EA7-8B4A-D26A5C0E6DEB}" type="pres">
      <dgm:prSet presAssocID="{947ECD52-F33C-427F-AD71-E51E66D28BF4}" presName="node" presStyleLbl="node1" presStyleIdx="5" presStyleCnt="13" custRadScaleRad="95721" custRadScaleInc="-9446">
        <dgm:presLayoutVars>
          <dgm:bulletEnabled val="1"/>
        </dgm:presLayoutVars>
      </dgm:prSet>
      <dgm:spPr/>
      <dgm:t>
        <a:bodyPr/>
        <a:lstStyle/>
        <a:p>
          <a:pPr rtl="1"/>
          <a:endParaRPr lang="he-IL"/>
        </a:p>
      </dgm:t>
    </dgm:pt>
    <dgm:pt modelId="{58910231-BD25-4B3F-89AA-D7019C0BEFCA}" type="pres">
      <dgm:prSet presAssocID="{C7F49DA7-41AA-422E-89CD-03F03D1C1510}" presName="Name9" presStyleLbl="parChTrans1D2" presStyleIdx="6" presStyleCnt="13"/>
      <dgm:spPr/>
      <dgm:t>
        <a:bodyPr/>
        <a:lstStyle/>
        <a:p>
          <a:pPr rtl="1"/>
          <a:endParaRPr lang="he-IL"/>
        </a:p>
      </dgm:t>
    </dgm:pt>
    <dgm:pt modelId="{7456FF1A-16D0-4C93-93F6-A497EADBEA20}" type="pres">
      <dgm:prSet presAssocID="{C7F49DA7-41AA-422E-89CD-03F03D1C1510}" presName="connTx" presStyleLbl="parChTrans1D2" presStyleIdx="6" presStyleCnt="13"/>
      <dgm:spPr/>
      <dgm:t>
        <a:bodyPr/>
        <a:lstStyle/>
        <a:p>
          <a:pPr rtl="1"/>
          <a:endParaRPr lang="he-IL"/>
        </a:p>
      </dgm:t>
    </dgm:pt>
    <dgm:pt modelId="{D794AA04-AA03-454F-BF2D-0A5572C32FB5}" type="pres">
      <dgm:prSet presAssocID="{99BB4735-C3A8-4296-A859-6AA6819B0895}" presName="node" presStyleLbl="node1" presStyleIdx="6" presStyleCnt="13" custRadScaleRad="95173" custRadScaleInc="285">
        <dgm:presLayoutVars>
          <dgm:bulletEnabled val="1"/>
        </dgm:presLayoutVars>
      </dgm:prSet>
      <dgm:spPr/>
      <dgm:t>
        <a:bodyPr/>
        <a:lstStyle/>
        <a:p>
          <a:pPr rtl="1"/>
          <a:endParaRPr lang="he-IL"/>
        </a:p>
      </dgm:t>
    </dgm:pt>
    <dgm:pt modelId="{E02AC938-DF05-4DA9-A4F3-DF13C4CDD354}" type="pres">
      <dgm:prSet presAssocID="{60BF4C7C-4D29-4B8C-B415-5E069087B187}" presName="Name9" presStyleLbl="parChTrans1D2" presStyleIdx="7" presStyleCnt="13"/>
      <dgm:spPr/>
      <dgm:t>
        <a:bodyPr/>
        <a:lstStyle/>
        <a:p>
          <a:pPr rtl="1"/>
          <a:endParaRPr lang="he-IL"/>
        </a:p>
      </dgm:t>
    </dgm:pt>
    <dgm:pt modelId="{8A9B43E9-9BFA-4AA9-AFE4-6A9BDF520968}" type="pres">
      <dgm:prSet presAssocID="{60BF4C7C-4D29-4B8C-B415-5E069087B187}" presName="connTx" presStyleLbl="parChTrans1D2" presStyleIdx="7" presStyleCnt="13"/>
      <dgm:spPr/>
      <dgm:t>
        <a:bodyPr/>
        <a:lstStyle/>
        <a:p>
          <a:pPr rtl="1"/>
          <a:endParaRPr lang="he-IL"/>
        </a:p>
      </dgm:t>
    </dgm:pt>
    <dgm:pt modelId="{807ECC2C-93E5-4945-B5B2-8E5571D9D1C5}" type="pres">
      <dgm:prSet presAssocID="{1527C8B6-DDE4-4C27-BBAD-91535013A76A}" presName="node" presStyleLbl="node1" presStyleIdx="7" presStyleCnt="13" custRadScaleRad="95785" custRadScaleInc="9943">
        <dgm:presLayoutVars>
          <dgm:bulletEnabled val="1"/>
        </dgm:presLayoutVars>
      </dgm:prSet>
      <dgm:spPr/>
      <dgm:t>
        <a:bodyPr/>
        <a:lstStyle/>
        <a:p>
          <a:pPr rtl="1"/>
          <a:endParaRPr lang="he-IL"/>
        </a:p>
      </dgm:t>
    </dgm:pt>
    <dgm:pt modelId="{9F5C6904-988C-464F-A8C8-D8A494A745A2}" type="pres">
      <dgm:prSet presAssocID="{535973B2-DFB8-4C5A-A25D-AD3CB4366DB5}" presName="Name9" presStyleLbl="parChTrans1D2" presStyleIdx="8" presStyleCnt="13"/>
      <dgm:spPr/>
      <dgm:t>
        <a:bodyPr/>
        <a:lstStyle/>
        <a:p>
          <a:pPr rtl="1"/>
          <a:endParaRPr lang="he-IL"/>
        </a:p>
      </dgm:t>
    </dgm:pt>
    <dgm:pt modelId="{1517BFD6-0832-4AB1-B302-2BD8DE7819B8}" type="pres">
      <dgm:prSet presAssocID="{535973B2-DFB8-4C5A-A25D-AD3CB4366DB5}" presName="connTx" presStyleLbl="parChTrans1D2" presStyleIdx="8" presStyleCnt="13"/>
      <dgm:spPr/>
      <dgm:t>
        <a:bodyPr/>
        <a:lstStyle/>
        <a:p>
          <a:pPr rtl="1"/>
          <a:endParaRPr lang="he-IL"/>
        </a:p>
      </dgm:t>
    </dgm:pt>
    <dgm:pt modelId="{EAA01164-9441-4707-B6B7-39C5DBDA8AE0}" type="pres">
      <dgm:prSet presAssocID="{C3026C94-B017-4FFB-BC63-97B41A4D668D}" presName="node" presStyleLbl="node1" presStyleIdx="8" presStyleCnt="13" custRadScaleRad="96554" custRadScaleInc="13276">
        <dgm:presLayoutVars>
          <dgm:bulletEnabled val="1"/>
        </dgm:presLayoutVars>
      </dgm:prSet>
      <dgm:spPr/>
      <dgm:t>
        <a:bodyPr/>
        <a:lstStyle/>
        <a:p>
          <a:pPr rtl="1"/>
          <a:endParaRPr lang="he-IL"/>
        </a:p>
      </dgm:t>
    </dgm:pt>
    <dgm:pt modelId="{B246C92D-D090-44FE-99A4-F9386E0B48C9}" type="pres">
      <dgm:prSet presAssocID="{11183C1E-92E1-43FE-B803-D88F66DB4B59}" presName="Name9" presStyleLbl="parChTrans1D2" presStyleIdx="9" presStyleCnt="13"/>
      <dgm:spPr/>
      <dgm:t>
        <a:bodyPr/>
        <a:lstStyle/>
        <a:p>
          <a:pPr rtl="1"/>
          <a:endParaRPr lang="he-IL"/>
        </a:p>
      </dgm:t>
    </dgm:pt>
    <dgm:pt modelId="{9B78AECE-9B06-4FAD-9980-E6CF245A69C7}" type="pres">
      <dgm:prSet presAssocID="{11183C1E-92E1-43FE-B803-D88F66DB4B59}" presName="connTx" presStyleLbl="parChTrans1D2" presStyleIdx="9" presStyleCnt="13"/>
      <dgm:spPr/>
      <dgm:t>
        <a:bodyPr/>
        <a:lstStyle/>
        <a:p>
          <a:pPr rtl="1"/>
          <a:endParaRPr lang="he-IL"/>
        </a:p>
      </dgm:t>
    </dgm:pt>
    <dgm:pt modelId="{93E898BC-9DE1-4784-A0E4-4D47B5623B9C}" type="pres">
      <dgm:prSet presAssocID="{212E9211-F1A1-471C-A69B-2D1D11D00C69}" presName="node" presStyleLbl="node1" presStyleIdx="9" presStyleCnt="13" custRadScaleRad="98441" custRadScaleInc="18363">
        <dgm:presLayoutVars>
          <dgm:bulletEnabled val="1"/>
        </dgm:presLayoutVars>
      </dgm:prSet>
      <dgm:spPr/>
      <dgm:t>
        <a:bodyPr/>
        <a:lstStyle/>
        <a:p>
          <a:pPr rtl="1"/>
          <a:endParaRPr lang="he-IL"/>
        </a:p>
      </dgm:t>
    </dgm:pt>
    <dgm:pt modelId="{381757AF-FD34-4C13-966A-BE8D200238E1}" type="pres">
      <dgm:prSet presAssocID="{20CDAE5C-AF31-4708-AA0F-F8D03A1FCD45}" presName="Name9" presStyleLbl="parChTrans1D2" presStyleIdx="10" presStyleCnt="13"/>
      <dgm:spPr/>
      <dgm:t>
        <a:bodyPr/>
        <a:lstStyle/>
        <a:p>
          <a:pPr rtl="1"/>
          <a:endParaRPr lang="he-IL"/>
        </a:p>
      </dgm:t>
    </dgm:pt>
    <dgm:pt modelId="{399BE00A-DE47-4243-BCEF-094440810F6B}" type="pres">
      <dgm:prSet presAssocID="{20CDAE5C-AF31-4708-AA0F-F8D03A1FCD45}" presName="connTx" presStyleLbl="parChTrans1D2" presStyleIdx="10" presStyleCnt="13"/>
      <dgm:spPr/>
      <dgm:t>
        <a:bodyPr/>
        <a:lstStyle/>
        <a:p>
          <a:pPr rtl="1"/>
          <a:endParaRPr lang="he-IL"/>
        </a:p>
      </dgm:t>
    </dgm:pt>
    <dgm:pt modelId="{77DBFB28-7A71-4AA8-AE44-824E665296F4}" type="pres">
      <dgm:prSet presAssocID="{E302F050-CFED-451C-B6E0-C858D2B698A6}" presName="node" presStyleLbl="node1" presStyleIdx="10" presStyleCnt="13" custRadScaleRad="100670" custRadScaleInc="19065">
        <dgm:presLayoutVars>
          <dgm:bulletEnabled val="1"/>
        </dgm:presLayoutVars>
      </dgm:prSet>
      <dgm:spPr/>
      <dgm:t>
        <a:bodyPr/>
        <a:lstStyle/>
        <a:p>
          <a:pPr rtl="1"/>
          <a:endParaRPr lang="he-IL"/>
        </a:p>
      </dgm:t>
    </dgm:pt>
    <dgm:pt modelId="{B5C7563B-2A10-4A30-8392-D7A0320B3B9F}" type="pres">
      <dgm:prSet presAssocID="{984AD105-F3D8-4F91-BBD1-2E23D9441037}" presName="Name9" presStyleLbl="parChTrans1D2" presStyleIdx="11" presStyleCnt="13"/>
      <dgm:spPr/>
      <dgm:t>
        <a:bodyPr/>
        <a:lstStyle/>
        <a:p>
          <a:pPr rtl="1"/>
          <a:endParaRPr lang="he-IL"/>
        </a:p>
      </dgm:t>
    </dgm:pt>
    <dgm:pt modelId="{422FF2D8-43A1-4B8D-8587-E3933044C298}" type="pres">
      <dgm:prSet presAssocID="{984AD105-F3D8-4F91-BBD1-2E23D9441037}" presName="connTx" presStyleLbl="parChTrans1D2" presStyleIdx="11" presStyleCnt="13"/>
      <dgm:spPr/>
      <dgm:t>
        <a:bodyPr/>
        <a:lstStyle/>
        <a:p>
          <a:pPr rtl="1"/>
          <a:endParaRPr lang="he-IL"/>
        </a:p>
      </dgm:t>
    </dgm:pt>
    <dgm:pt modelId="{88DCDF6F-3435-4B08-B562-62C46975363D}" type="pres">
      <dgm:prSet presAssocID="{2F0B9B7F-66E1-4E3A-B134-B85C1D8D0C5A}" presName="node" presStyleLbl="node1" presStyleIdx="11" presStyleCnt="13">
        <dgm:presLayoutVars>
          <dgm:bulletEnabled val="1"/>
        </dgm:presLayoutVars>
      </dgm:prSet>
      <dgm:spPr/>
      <dgm:t>
        <a:bodyPr/>
        <a:lstStyle/>
        <a:p>
          <a:pPr rtl="1"/>
          <a:endParaRPr lang="he-IL"/>
        </a:p>
      </dgm:t>
    </dgm:pt>
    <dgm:pt modelId="{08D7697F-3013-4E3F-A9E3-50161CD41B68}" type="pres">
      <dgm:prSet presAssocID="{1E5F5BAA-51E2-4E4E-8D56-9BED73FAA23F}" presName="Name9" presStyleLbl="parChTrans1D2" presStyleIdx="12" presStyleCnt="13"/>
      <dgm:spPr/>
      <dgm:t>
        <a:bodyPr/>
        <a:lstStyle/>
        <a:p>
          <a:pPr rtl="1"/>
          <a:endParaRPr lang="he-IL"/>
        </a:p>
      </dgm:t>
    </dgm:pt>
    <dgm:pt modelId="{DD3FB18B-D941-42E3-9206-EBC97D060FB5}" type="pres">
      <dgm:prSet presAssocID="{1E5F5BAA-51E2-4E4E-8D56-9BED73FAA23F}" presName="connTx" presStyleLbl="parChTrans1D2" presStyleIdx="12" presStyleCnt="13"/>
      <dgm:spPr/>
      <dgm:t>
        <a:bodyPr/>
        <a:lstStyle/>
        <a:p>
          <a:pPr rtl="1"/>
          <a:endParaRPr lang="he-IL"/>
        </a:p>
      </dgm:t>
    </dgm:pt>
    <dgm:pt modelId="{C31D0B82-9837-4123-A007-2B1EF7C3D69C}" type="pres">
      <dgm:prSet presAssocID="{F22FB985-6762-488E-91B6-37B93A6EABE3}" presName="node" presStyleLbl="node1" presStyleIdx="12" presStyleCnt="13">
        <dgm:presLayoutVars>
          <dgm:bulletEnabled val="1"/>
        </dgm:presLayoutVars>
      </dgm:prSet>
      <dgm:spPr/>
      <dgm:t>
        <a:bodyPr/>
        <a:lstStyle/>
        <a:p>
          <a:pPr rtl="1"/>
          <a:endParaRPr lang="he-IL"/>
        </a:p>
      </dgm:t>
    </dgm:pt>
  </dgm:ptLst>
  <dgm:cxnLst>
    <dgm:cxn modelId="{A2DBA573-42EA-44A5-BE6F-3BAAFD8152B6}" type="presOf" srcId="{212E9211-F1A1-471C-A69B-2D1D11D00C69}" destId="{93E898BC-9DE1-4784-A0E4-4D47B5623B9C}" srcOrd="0" destOrd="0" presId="urn:microsoft.com/office/officeart/2005/8/layout/radial1"/>
    <dgm:cxn modelId="{4371E761-CF9E-41BA-8D8B-993583654643}" type="presOf" srcId="{984AD105-F3D8-4F91-BBD1-2E23D9441037}" destId="{B5C7563B-2A10-4A30-8392-D7A0320B3B9F}" srcOrd="0" destOrd="0" presId="urn:microsoft.com/office/officeart/2005/8/layout/radial1"/>
    <dgm:cxn modelId="{69DE1792-BA00-4632-963D-758367BEA46C}" type="presOf" srcId="{60BF4C7C-4D29-4B8C-B415-5E069087B187}" destId="{E02AC938-DF05-4DA9-A4F3-DF13C4CDD354}" srcOrd="0" destOrd="0" presId="urn:microsoft.com/office/officeart/2005/8/layout/radial1"/>
    <dgm:cxn modelId="{75A108D3-29FC-49BF-8744-71A5298FC5EE}" type="presOf" srcId="{20CDAE5C-AF31-4708-AA0F-F8D03A1FCD45}" destId="{381757AF-FD34-4C13-966A-BE8D200238E1}" srcOrd="0" destOrd="0" presId="urn:microsoft.com/office/officeart/2005/8/layout/radial1"/>
    <dgm:cxn modelId="{F0F46A9F-DB81-4F8A-A795-758A83434075}" type="presOf" srcId="{535973B2-DFB8-4C5A-A25D-AD3CB4366DB5}" destId="{9F5C6904-988C-464F-A8C8-D8A494A745A2}" srcOrd="0" destOrd="0" presId="urn:microsoft.com/office/officeart/2005/8/layout/radial1"/>
    <dgm:cxn modelId="{73E86AFE-DA81-43AD-94D3-24A4A1FA88F9}" type="presOf" srcId="{141D04D6-78B9-435B-974F-6AFE32AB6CC4}" destId="{501E6DFB-4DDE-42C6-A310-314C3DB06B70}" srcOrd="1" destOrd="0" presId="urn:microsoft.com/office/officeart/2005/8/layout/radial1"/>
    <dgm:cxn modelId="{CBC542EC-6E27-44BE-BF08-6CF00236D051}" type="presOf" srcId="{99BB4735-C3A8-4296-A859-6AA6819B0895}" destId="{D794AA04-AA03-454F-BF2D-0A5572C32FB5}" srcOrd="0" destOrd="0" presId="urn:microsoft.com/office/officeart/2005/8/layout/radial1"/>
    <dgm:cxn modelId="{4B7EE1AA-B453-470E-892F-3B6E89C31AB0}" type="presOf" srcId="{080CE257-B3E8-48F4-9FEB-24F946FB8064}" destId="{82CC63B2-0972-4BF3-9EF5-EE5AA910322A}" srcOrd="0" destOrd="0" presId="urn:microsoft.com/office/officeart/2005/8/layout/radial1"/>
    <dgm:cxn modelId="{00A2A263-1F93-4A57-A8D8-4BC36D83DE0D}" type="presOf" srcId="{C7F49DA7-41AA-422E-89CD-03F03D1C1510}" destId="{58910231-BD25-4B3F-89AA-D7019C0BEFCA}" srcOrd="0" destOrd="0" presId="urn:microsoft.com/office/officeart/2005/8/layout/radial1"/>
    <dgm:cxn modelId="{F5BE8E99-3433-4182-BCA4-B9D21ACFD938}" type="presOf" srcId="{535973B2-DFB8-4C5A-A25D-AD3CB4366DB5}" destId="{1517BFD6-0832-4AB1-B302-2BD8DE7819B8}" srcOrd="1" destOrd="0" presId="urn:microsoft.com/office/officeart/2005/8/layout/radial1"/>
    <dgm:cxn modelId="{33B6C061-1463-4816-9FF9-612C0B6F645E}" type="presOf" srcId="{89F72179-E675-42F4-B0D1-E88B8F9501F5}" destId="{A4BADBE4-1889-4005-A714-7BCEE276A005}" srcOrd="0" destOrd="0" presId="urn:microsoft.com/office/officeart/2005/8/layout/radial1"/>
    <dgm:cxn modelId="{010CFF73-977E-45F3-B920-23120BC9E25D}" type="presOf" srcId="{B844725B-959F-45DE-B5F7-D731BFE88463}" destId="{CEBFEB94-6124-455A-B161-49FFB8D2FE01}" srcOrd="0" destOrd="0" presId="urn:microsoft.com/office/officeart/2005/8/layout/radial1"/>
    <dgm:cxn modelId="{08B0F6BA-768E-4101-A5C4-60B04247E265}" type="presOf" srcId="{E2FAE0DB-5D2F-483A-A3D5-228F2CC0A749}" destId="{B23D5147-3433-47D3-9086-9F338228A8AF}" srcOrd="0" destOrd="0" presId="urn:microsoft.com/office/officeart/2005/8/layout/radial1"/>
    <dgm:cxn modelId="{61A9E3E2-16D1-41C2-9043-8379EEF49D85}" srcId="{11AB7576-224C-4F8A-B51E-6BB91C61E6D9}" destId="{F22FB985-6762-488E-91B6-37B93A6EABE3}" srcOrd="12" destOrd="0" parTransId="{1E5F5BAA-51E2-4E4E-8D56-9BED73FAA23F}" sibTransId="{6E693C7D-7DB0-4CE0-8797-9DA19EA86E80}"/>
    <dgm:cxn modelId="{09B31DA7-814A-46D3-B0A7-6D9606086A7B}" type="presOf" srcId="{141D04D6-78B9-435B-974F-6AFE32AB6CC4}" destId="{AB8B11F8-878E-4CB1-9B65-7A9F0564546C}" srcOrd="0" destOrd="0" presId="urn:microsoft.com/office/officeart/2005/8/layout/radial1"/>
    <dgm:cxn modelId="{DACC0B7B-4AD3-4C1F-BC29-F6F2E9B8C6A0}" type="presOf" srcId="{984AD105-F3D8-4F91-BBD1-2E23D9441037}" destId="{422FF2D8-43A1-4B8D-8587-E3933044C298}" srcOrd="1" destOrd="0" presId="urn:microsoft.com/office/officeart/2005/8/layout/radial1"/>
    <dgm:cxn modelId="{56A2A226-24ED-4F86-B0AE-EC6B3453842A}" type="presOf" srcId="{1E5F5BAA-51E2-4E4E-8D56-9BED73FAA23F}" destId="{08D7697F-3013-4E3F-A9E3-50161CD41B68}" srcOrd="0" destOrd="0" presId="urn:microsoft.com/office/officeart/2005/8/layout/radial1"/>
    <dgm:cxn modelId="{ED7CDAA8-63C8-48C4-B25D-5BB991DBB999}" srcId="{11AB7576-224C-4F8A-B51E-6BB91C61E6D9}" destId="{E2FAE0DB-5D2F-483A-A3D5-228F2CC0A749}" srcOrd="1" destOrd="0" parTransId="{080CE257-B3E8-48F4-9FEB-24F946FB8064}" sibTransId="{71076FC2-C75A-414E-A0A1-07B31CA05CC1}"/>
    <dgm:cxn modelId="{6978DD2D-EA24-4583-8A78-C1B88123D724}" type="presOf" srcId="{1E5F5BAA-51E2-4E4E-8D56-9BED73FAA23F}" destId="{DD3FB18B-D941-42E3-9206-EBC97D060FB5}" srcOrd="1" destOrd="0" presId="urn:microsoft.com/office/officeart/2005/8/layout/radial1"/>
    <dgm:cxn modelId="{3DD7D82B-5E94-466B-9143-547A8A0A3B59}" type="presOf" srcId="{11AB7576-224C-4F8A-B51E-6BB91C61E6D9}" destId="{F9B8D1C8-F55E-442B-9FB2-4CD4ADD8A32E}" srcOrd="0" destOrd="0" presId="urn:microsoft.com/office/officeart/2005/8/layout/radial1"/>
    <dgm:cxn modelId="{3081F32C-A6B0-4597-A6BE-E729A7BA7D65}" srcId="{11AB7576-224C-4F8A-B51E-6BB91C61E6D9}" destId="{212E9211-F1A1-471C-A69B-2D1D11D00C69}" srcOrd="9" destOrd="0" parTransId="{11183C1E-92E1-43FE-B803-D88F66DB4B59}" sibTransId="{A5E39DDB-EB8C-4B11-B2DA-81B1F31B1A4F}"/>
    <dgm:cxn modelId="{056FF45F-0C5A-4CDA-8084-7C9E54680E53}" srcId="{11AB7576-224C-4F8A-B51E-6BB91C61E6D9}" destId="{C9488128-1260-45FE-9343-0A0C7BFE07A4}" srcOrd="0" destOrd="0" parTransId="{AB142AA3-D490-46E8-B271-0DD039C9C781}" sibTransId="{C4F54E81-3468-4A1B-960F-BCEB0CD67823}"/>
    <dgm:cxn modelId="{CE4B4373-252C-4665-9496-71B55EB57862}" type="presOf" srcId="{5970D355-BE7F-47DA-8C8F-D1A5D8831FE6}" destId="{1013DE5F-14F4-4662-8CA5-F44A2643499B}" srcOrd="0" destOrd="0" presId="urn:microsoft.com/office/officeart/2005/8/layout/radial1"/>
    <dgm:cxn modelId="{4A09B522-47AE-4733-BB26-4171E2A95D1E}" srcId="{2E09E7A3-C82A-4D4B-B48B-CCD72E2EF08C}" destId="{11AB7576-224C-4F8A-B51E-6BB91C61E6D9}" srcOrd="0" destOrd="0" parTransId="{A8E39C65-74DB-4DF8-9B16-7C57524A8889}" sibTransId="{34D9EE90-7FAC-4E9E-BF7B-7D484D1891C5}"/>
    <dgm:cxn modelId="{3D5C73E0-16C0-4993-A5F9-A56279D2208A}" type="presOf" srcId="{B844725B-959F-45DE-B5F7-D731BFE88463}" destId="{38E2FB2F-8824-4D98-91A9-E34C17660E18}" srcOrd="1" destOrd="0" presId="urn:microsoft.com/office/officeart/2005/8/layout/radial1"/>
    <dgm:cxn modelId="{EC9EC60E-5B54-483B-895F-4D4FC585A2D2}" type="presOf" srcId="{C3026C94-B017-4FFB-BC63-97B41A4D668D}" destId="{EAA01164-9441-4707-B6B7-39C5DBDA8AE0}" srcOrd="0" destOrd="0" presId="urn:microsoft.com/office/officeart/2005/8/layout/radial1"/>
    <dgm:cxn modelId="{D7C8EDDF-2946-4D74-85E6-E32B94FA0378}" srcId="{11AB7576-224C-4F8A-B51E-6BB91C61E6D9}" destId="{89F72179-E675-42F4-B0D1-E88B8F9501F5}" srcOrd="3" destOrd="0" parTransId="{141D04D6-78B9-435B-974F-6AFE32AB6CC4}" sibTransId="{5D1C9233-03C7-467E-BEB5-EABA453C514C}"/>
    <dgm:cxn modelId="{0A6D3C78-4278-4BE7-98A0-5CAA8944B49C}" type="presOf" srcId="{AB142AA3-D490-46E8-B271-0DD039C9C781}" destId="{6D3C08CE-59AF-44B0-B545-823046249D75}" srcOrd="0" destOrd="0" presId="urn:microsoft.com/office/officeart/2005/8/layout/radial1"/>
    <dgm:cxn modelId="{4D8E496D-7593-42AF-8286-54248F76905C}" type="presOf" srcId="{F22FB985-6762-488E-91B6-37B93A6EABE3}" destId="{C31D0B82-9837-4123-A007-2B1EF7C3D69C}" srcOrd="0" destOrd="0" presId="urn:microsoft.com/office/officeart/2005/8/layout/radial1"/>
    <dgm:cxn modelId="{95C9045F-C951-49E4-8915-5A9F5F937786}" srcId="{11AB7576-224C-4F8A-B51E-6BB91C61E6D9}" destId="{E1B1721B-99A0-46A5-B3EF-2FDDCBF92D0C}" srcOrd="2" destOrd="0" parTransId="{CDF67295-143F-48DF-AA9B-A7B3DF58D193}" sibTransId="{957DAC86-F94F-4AF1-BF85-E6F5887668D6}"/>
    <dgm:cxn modelId="{F0D1F5CB-606E-43B3-A487-926241227C18}" type="presOf" srcId="{11183C1E-92E1-43FE-B803-D88F66DB4B59}" destId="{B246C92D-D090-44FE-99A4-F9386E0B48C9}" srcOrd="0" destOrd="0" presId="urn:microsoft.com/office/officeart/2005/8/layout/radial1"/>
    <dgm:cxn modelId="{62ADADD0-655B-4A27-8C3F-4C1C49BB3D26}" type="presOf" srcId="{2F0B9B7F-66E1-4E3A-B134-B85C1D8D0C5A}" destId="{88DCDF6F-3435-4B08-B562-62C46975363D}" srcOrd="0" destOrd="0" presId="urn:microsoft.com/office/officeart/2005/8/layout/radial1"/>
    <dgm:cxn modelId="{121503BA-E58F-4078-894C-3072BFED2DD5}" srcId="{11AB7576-224C-4F8A-B51E-6BB91C61E6D9}" destId="{947ECD52-F33C-427F-AD71-E51E66D28BF4}" srcOrd="5" destOrd="0" parTransId="{B844725B-959F-45DE-B5F7-D731BFE88463}" sibTransId="{DC8E1D42-1B53-4B35-A994-6D88760922B4}"/>
    <dgm:cxn modelId="{90B196DD-02C4-4EE8-90AC-F03471010212}" srcId="{11AB7576-224C-4F8A-B51E-6BB91C61E6D9}" destId="{E302F050-CFED-451C-B6E0-C858D2B698A6}" srcOrd="10" destOrd="0" parTransId="{20CDAE5C-AF31-4708-AA0F-F8D03A1FCD45}" sibTransId="{C6C9B587-B758-41D8-A4C2-51D7A0DC84E6}"/>
    <dgm:cxn modelId="{CAF168E6-367B-4ECD-995F-527F3C715347}" type="presOf" srcId="{C7F49DA7-41AA-422E-89CD-03F03D1C1510}" destId="{7456FF1A-16D0-4C93-93F6-A497EADBEA20}" srcOrd="1" destOrd="0" presId="urn:microsoft.com/office/officeart/2005/8/layout/radial1"/>
    <dgm:cxn modelId="{9B4B3CE1-659A-46C9-82B1-8FC0E991FCE7}" type="presOf" srcId="{CDF67295-143F-48DF-AA9B-A7B3DF58D193}" destId="{62146816-63D9-4398-B8AF-42F75794E009}" srcOrd="0" destOrd="0" presId="urn:microsoft.com/office/officeart/2005/8/layout/radial1"/>
    <dgm:cxn modelId="{1BD49D13-3B02-497C-A59F-9FA10401320D}" type="presOf" srcId="{554C6F59-31C3-490B-8ADE-258831BF9829}" destId="{E130A1FC-6C34-4766-83F3-2BE5EFFCC8C5}" srcOrd="0" destOrd="0" presId="urn:microsoft.com/office/officeart/2005/8/layout/radial1"/>
    <dgm:cxn modelId="{4425F119-0054-484E-9D2B-D4E5F83AA34E}" srcId="{11AB7576-224C-4F8A-B51E-6BB91C61E6D9}" destId="{C3026C94-B017-4FFB-BC63-97B41A4D668D}" srcOrd="8" destOrd="0" parTransId="{535973B2-DFB8-4C5A-A25D-AD3CB4366DB5}" sibTransId="{C2288122-4263-497C-B572-3ED52213C94E}"/>
    <dgm:cxn modelId="{1DACD9DE-4607-4FF5-A4A1-EBC1F78F8185}" type="presOf" srcId="{554C6F59-31C3-490B-8ADE-258831BF9829}" destId="{20AF9A64-6AC0-4298-8480-0DEA927229B4}" srcOrd="1" destOrd="0" presId="urn:microsoft.com/office/officeart/2005/8/layout/radial1"/>
    <dgm:cxn modelId="{BCD41837-8356-49F5-B9F3-F13BB4ADA4E9}" srcId="{11AB7576-224C-4F8A-B51E-6BB91C61E6D9}" destId="{99BB4735-C3A8-4296-A859-6AA6819B0895}" srcOrd="6" destOrd="0" parTransId="{C7F49DA7-41AA-422E-89CD-03F03D1C1510}" sibTransId="{49B3F7EA-B40E-436D-A726-E923EDF9DD38}"/>
    <dgm:cxn modelId="{AC142987-E7B9-44CF-8D1B-95542B3AEC9F}" srcId="{11AB7576-224C-4F8A-B51E-6BB91C61E6D9}" destId="{5970D355-BE7F-47DA-8C8F-D1A5D8831FE6}" srcOrd="4" destOrd="0" parTransId="{554C6F59-31C3-490B-8ADE-258831BF9829}" sibTransId="{CCC90DCB-8F02-44CF-8600-DAA494F21629}"/>
    <dgm:cxn modelId="{328558F6-F9A8-4E33-A784-2C97788059FB}" type="presOf" srcId="{947ECD52-F33C-427F-AD71-E51E66D28BF4}" destId="{F30F1C15-EBBE-4EA7-8B4A-D26A5C0E6DEB}" srcOrd="0" destOrd="0" presId="urn:microsoft.com/office/officeart/2005/8/layout/radial1"/>
    <dgm:cxn modelId="{3BA8E855-22EE-46C8-8DAB-C736C9DD7CC0}" type="presOf" srcId="{20CDAE5C-AF31-4708-AA0F-F8D03A1FCD45}" destId="{399BE00A-DE47-4243-BCEF-094440810F6B}" srcOrd="1" destOrd="0" presId="urn:microsoft.com/office/officeart/2005/8/layout/radial1"/>
    <dgm:cxn modelId="{04BA5EB7-F56E-410D-BAD9-9E459F70F200}" srcId="{11AB7576-224C-4F8A-B51E-6BB91C61E6D9}" destId="{1527C8B6-DDE4-4C27-BBAD-91535013A76A}" srcOrd="7" destOrd="0" parTransId="{60BF4C7C-4D29-4B8C-B415-5E069087B187}" sibTransId="{55DE3C93-FD5E-4E44-A25C-6CB61884106B}"/>
    <dgm:cxn modelId="{71C72093-37FA-4C1E-A4C5-AFB3D70E5520}" type="presOf" srcId="{60BF4C7C-4D29-4B8C-B415-5E069087B187}" destId="{8A9B43E9-9BFA-4AA9-AFE4-6A9BDF520968}" srcOrd="1" destOrd="0" presId="urn:microsoft.com/office/officeart/2005/8/layout/radial1"/>
    <dgm:cxn modelId="{93A3D111-1926-4C3D-ACC7-9FC58F560677}" type="presOf" srcId="{E302F050-CFED-451C-B6E0-C858D2B698A6}" destId="{77DBFB28-7A71-4AA8-AE44-824E665296F4}" srcOrd="0" destOrd="0" presId="urn:microsoft.com/office/officeart/2005/8/layout/radial1"/>
    <dgm:cxn modelId="{BEBA09C5-3658-40B0-91C5-6D43DE01C49A}" type="presOf" srcId="{AB142AA3-D490-46E8-B271-0DD039C9C781}" destId="{430A57C4-3082-42CA-893A-53CFF9DADCCC}" srcOrd="1" destOrd="0" presId="urn:microsoft.com/office/officeart/2005/8/layout/radial1"/>
    <dgm:cxn modelId="{C5BD899E-1C14-48A9-9761-E9EF0F2F4A53}" type="presOf" srcId="{080CE257-B3E8-48F4-9FEB-24F946FB8064}" destId="{470D163B-9356-4ED5-9235-67DE6C3CC1FB}" srcOrd="1" destOrd="0" presId="urn:microsoft.com/office/officeart/2005/8/layout/radial1"/>
    <dgm:cxn modelId="{E6D722C2-83F1-491C-8C1F-31E561E81FCB}" srcId="{11AB7576-224C-4F8A-B51E-6BB91C61E6D9}" destId="{2F0B9B7F-66E1-4E3A-B134-B85C1D8D0C5A}" srcOrd="11" destOrd="0" parTransId="{984AD105-F3D8-4F91-BBD1-2E23D9441037}" sibTransId="{05247E2C-0EE7-4C92-BB61-66CC2CD3E311}"/>
    <dgm:cxn modelId="{7BF86C47-0AA4-47E0-9CA4-D9BB3011195C}" type="presOf" srcId="{C9488128-1260-45FE-9343-0A0C7BFE07A4}" destId="{A1480A23-32D4-488F-AFBD-D42AD3A1FB32}" srcOrd="0" destOrd="0" presId="urn:microsoft.com/office/officeart/2005/8/layout/radial1"/>
    <dgm:cxn modelId="{0FF815E9-0E10-461D-8EF6-8F2D2C9E992C}" type="presOf" srcId="{1527C8B6-DDE4-4C27-BBAD-91535013A76A}" destId="{807ECC2C-93E5-4945-B5B2-8E5571D9D1C5}" srcOrd="0" destOrd="0" presId="urn:microsoft.com/office/officeart/2005/8/layout/radial1"/>
    <dgm:cxn modelId="{B017CC39-8023-4200-9FEA-04096DCE7E16}" type="presOf" srcId="{CDF67295-143F-48DF-AA9B-A7B3DF58D193}" destId="{B541C0C9-200A-4EFA-A8FB-FCAA172605AD}" srcOrd="1" destOrd="0" presId="urn:microsoft.com/office/officeart/2005/8/layout/radial1"/>
    <dgm:cxn modelId="{A56BBDCA-0581-4BEF-8F16-846732167511}" type="presOf" srcId="{2E09E7A3-C82A-4D4B-B48B-CCD72E2EF08C}" destId="{1F94EFD6-A3B3-4B53-81B9-FB9A8459EB94}" srcOrd="0" destOrd="0" presId="urn:microsoft.com/office/officeart/2005/8/layout/radial1"/>
    <dgm:cxn modelId="{579AFF0C-F570-4541-8249-6F912744D8ED}" type="presOf" srcId="{11183C1E-92E1-43FE-B803-D88F66DB4B59}" destId="{9B78AECE-9B06-4FAD-9980-E6CF245A69C7}" srcOrd="1" destOrd="0" presId="urn:microsoft.com/office/officeart/2005/8/layout/radial1"/>
    <dgm:cxn modelId="{BFDC4128-FCC9-4FD7-95EE-865B9A734050}" type="presOf" srcId="{E1B1721B-99A0-46A5-B3EF-2FDDCBF92D0C}" destId="{EA9DF93D-97AD-422B-BF0F-932E1191A634}" srcOrd="0" destOrd="0" presId="urn:microsoft.com/office/officeart/2005/8/layout/radial1"/>
    <dgm:cxn modelId="{7DF2BDDF-AD55-4FA5-B4D4-B2191F4B5A60}" type="presParOf" srcId="{1F94EFD6-A3B3-4B53-81B9-FB9A8459EB94}" destId="{F9B8D1C8-F55E-442B-9FB2-4CD4ADD8A32E}" srcOrd="0" destOrd="0" presId="urn:microsoft.com/office/officeart/2005/8/layout/radial1"/>
    <dgm:cxn modelId="{E464A051-5794-4A8D-8F6F-95AE3A00EE24}" type="presParOf" srcId="{1F94EFD6-A3B3-4B53-81B9-FB9A8459EB94}" destId="{6D3C08CE-59AF-44B0-B545-823046249D75}" srcOrd="1" destOrd="0" presId="urn:microsoft.com/office/officeart/2005/8/layout/radial1"/>
    <dgm:cxn modelId="{A7AF328F-DADE-4AEE-8426-9320F295D718}" type="presParOf" srcId="{6D3C08CE-59AF-44B0-B545-823046249D75}" destId="{430A57C4-3082-42CA-893A-53CFF9DADCCC}" srcOrd="0" destOrd="0" presId="urn:microsoft.com/office/officeart/2005/8/layout/radial1"/>
    <dgm:cxn modelId="{402FD32D-8F91-4B1C-9CBB-2E7BFC58DBE6}" type="presParOf" srcId="{1F94EFD6-A3B3-4B53-81B9-FB9A8459EB94}" destId="{A1480A23-32D4-488F-AFBD-D42AD3A1FB32}" srcOrd="2" destOrd="0" presId="urn:microsoft.com/office/officeart/2005/8/layout/radial1"/>
    <dgm:cxn modelId="{9BB10750-D0BF-49E1-9444-45B6B160DCFB}" type="presParOf" srcId="{1F94EFD6-A3B3-4B53-81B9-FB9A8459EB94}" destId="{82CC63B2-0972-4BF3-9EF5-EE5AA910322A}" srcOrd="3" destOrd="0" presId="urn:microsoft.com/office/officeart/2005/8/layout/radial1"/>
    <dgm:cxn modelId="{B06B3BF5-2FDD-42F0-886D-D1A79F8F24BA}" type="presParOf" srcId="{82CC63B2-0972-4BF3-9EF5-EE5AA910322A}" destId="{470D163B-9356-4ED5-9235-67DE6C3CC1FB}" srcOrd="0" destOrd="0" presId="urn:microsoft.com/office/officeart/2005/8/layout/radial1"/>
    <dgm:cxn modelId="{2BE609A6-5335-4E9D-8C71-C79C79E16D70}" type="presParOf" srcId="{1F94EFD6-A3B3-4B53-81B9-FB9A8459EB94}" destId="{B23D5147-3433-47D3-9086-9F338228A8AF}" srcOrd="4" destOrd="0" presId="urn:microsoft.com/office/officeart/2005/8/layout/radial1"/>
    <dgm:cxn modelId="{6D58C16E-73B4-4E87-B5AD-D6BFE7DE78F3}" type="presParOf" srcId="{1F94EFD6-A3B3-4B53-81B9-FB9A8459EB94}" destId="{62146816-63D9-4398-B8AF-42F75794E009}" srcOrd="5" destOrd="0" presId="urn:microsoft.com/office/officeart/2005/8/layout/radial1"/>
    <dgm:cxn modelId="{C4629D7C-77FB-40E2-9B8B-0EB68C9A50A4}" type="presParOf" srcId="{62146816-63D9-4398-B8AF-42F75794E009}" destId="{B541C0C9-200A-4EFA-A8FB-FCAA172605AD}" srcOrd="0" destOrd="0" presId="urn:microsoft.com/office/officeart/2005/8/layout/radial1"/>
    <dgm:cxn modelId="{A70C06CC-3445-419F-91C4-30C6314FE691}" type="presParOf" srcId="{1F94EFD6-A3B3-4B53-81B9-FB9A8459EB94}" destId="{EA9DF93D-97AD-422B-BF0F-932E1191A634}" srcOrd="6" destOrd="0" presId="urn:microsoft.com/office/officeart/2005/8/layout/radial1"/>
    <dgm:cxn modelId="{87C42515-80BB-49C8-A90F-61E49874772E}" type="presParOf" srcId="{1F94EFD6-A3B3-4B53-81B9-FB9A8459EB94}" destId="{AB8B11F8-878E-4CB1-9B65-7A9F0564546C}" srcOrd="7" destOrd="0" presId="urn:microsoft.com/office/officeart/2005/8/layout/radial1"/>
    <dgm:cxn modelId="{2A651B3E-74D7-4770-A4E6-B8098A777405}" type="presParOf" srcId="{AB8B11F8-878E-4CB1-9B65-7A9F0564546C}" destId="{501E6DFB-4DDE-42C6-A310-314C3DB06B70}" srcOrd="0" destOrd="0" presId="urn:microsoft.com/office/officeart/2005/8/layout/radial1"/>
    <dgm:cxn modelId="{B54F255C-33D1-427D-836C-8453B9422E73}" type="presParOf" srcId="{1F94EFD6-A3B3-4B53-81B9-FB9A8459EB94}" destId="{A4BADBE4-1889-4005-A714-7BCEE276A005}" srcOrd="8" destOrd="0" presId="urn:microsoft.com/office/officeart/2005/8/layout/radial1"/>
    <dgm:cxn modelId="{64F13653-574A-46CD-8741-0EC2FB00FA66}" type="presParOf" srcId="{1F94EFD6-A3B3-4B53-81B9-FB9A8459EB94}" destId="{E130A1FC-6C34-4766-83F3-2BE5EFFCC8C5}" srcOrd="9" destOrd="0" presId="urn:microsoft.com/office/officeart/2005/8/layout/radial1"/>
    <dgm:cxn modelId="{C402084E-0698-4333-A082-D0FB2369D0C4}" type="presParOf" srcId="{E130A1FC-6C34-4766-83F3-2BE5EFFCC8C5}" destId="{20AF9A64-6AC0-4298-8480-0DEA927229B4}" srcOrd="0" destOrd="0" presId="urn:microsoft.com/office/officeart/2005/8/layout/radial1"/>
    <dgm:cxn modelId="{0BC98ED6-4E5F-4E25-A46F-F86559E8C0D1}" type="presParOf" srcId="{1F94EFD6-A3B3-4B53-81B9-FB9A8459EB94}" destId="{1013DE5F-14F4-4662-8CA5-F44A2643499B}" srcOrd="10" destOrd="0" presId="urn:microsoft.com/office/officeart/2005/8/layout/radial1"/>
    <dgm:cxn modelId="{EC738D54-1C1C-40F7-9BED-73BC32322D9C}" type="presParOf" srcId="{1F94EFD6-A3B3-4B53-81B9-FB9A8459EB94}" destId="{CEBFEB94-6124-455A-B161-49FFB8D2FE01}" srcOrd="11" destOrd="0" presId="urn:microsoft.com/office/officeart/2005/8/layout/radial1"/>
    <dgm:cxn modelId="{67F3B64A-54C0-429D-A00A-D7C86A03CDA3}" type="presParOf" srcId="{CEBFEB94-6124-455A-B161-49FFB8D2FE01}" destId="{38E2FB2F-8824-4D98-91A9-E34C17660E18}" srcOrd="0" destOrd="0" presId="urn:microsoft.com/office/officeart/2005/8/layout/radial1"/>
    <dgm:cxn modelId="{3DF7D246-5816-479F-9005-7DE926A4C5CB}" type="presParOf" srcId="{1F94EFD6-A3B3-4B53-81B9-FB9A8459EB94}" destId="{F30F1C15-EBBE-4EA7-8B4A-D26A5C0E6DEB}" srcOrd="12" destOrd="0" presId="urn:microsoft.com/office/officeart/2005/8/layout/radial1"/>
    <dgm:cxn modelId="{79C6D58A-1FB4-4F2A-9278-B5B5AA347E3B}" type="presParOf" srcId="{1F94EFD6-A3B3-4B53-81B9-FB9A8459EB94}" destId="{58910231-BD25-4B3F-89AA-D7019C0BEFCA}" srcOrd="13" destOrd="0" presId="urn:microsoft.com/office/officeart/2005/8/layout/radial1"/>
    <dgm:cxn modelId="{30EED05A-ACA0-4C49-B446-04A7700C410C}" type="presParOf" srcId="{58910231-BD25-4B3F-89AA-D7019C0BEFCA}" destId="{7456FF1A-16D0-4C93-93F6-A497EADBEA20}" srcOrd="0" destOrd="0" presId="urn:microsoft.com/office/officeart/2005/8/layout/radial1"/>
    <dgm:cxn modelId="{7DE05F3E-5548-42C6-9DF2-BDC4909AD8FD}" type="presParOf" srcId="{1F94EFD6-A3B3-4B53-81B9-FB9A8459EB94}" destId="{D794AA04-AA03-454F-BF2D-0A5572C32FB5}" srcOrd="14" destOrd="0" presId="urn:microsoft.com/office/officeart/2005/8/layout/radial1"/>
    <dgm:cxn modelId="{425BA4E0-F76E-4BBD-B123-7D031E02F179}" type="presParOf" srcId="{1F94EFD6-A3B3-4B53-81B9-FB9A8459EB94}" destId="{E02AC938-DF05-4DA9-A4F3-DF13C4CDD354}" srcOrd="15" destOrd="0" presId="urn:microsoft.com/office/officeart/2005/8/layout/radial1"/>
    <dgm:cxn modelId="{4855E224-4183-48F4-83C0-309F52CF1A4A}" type="presParOf" srcId="{E02AC938-DF05-4DA9-A4F3-DF13C4CDD354}" destId="{8A9B43E9-9BFA-4AA9-AFE4-6A9BDF520968}" srcOrd="0" destOrd="0" presId="urn:microsoft.com/office/officeart/2005/8/layout/radial1"/>
    <dgm:cxn modelId="{2758C42F-EAC0-4B17-AF76-5AB532C93EC9}" type="presParOf" srcId="{1F94EFD6-A3B3-4B53-81B9-FB9A8459EB94}" destId="{807ECC2C-93E5-4945-B5B2-8E5571D9D1C5}" srcOrd="16" destOrd="0" presId="urn:microsoft.com/office/officeart/2005/8/layout/radial1"/>
    <dgm:cxn modelId="{46D2ED47-CD0E-42DD-BE78-9EA2CF9BF697}" type="presParOf" srcId="{1F94EFD6-A3B3-4B53-81B9-FB9A8459EB94}" destId="{9F5C6904-988C-464F-A8C8-D8A494A745A2}" srcOrd="17" destOrd="0" presId="urn:microsoft.com/office/officeart/2005/8/layout/radial1"/>
    <dgm:cxn modelId="{E741A456-4449-4EAC-8BFA-1F34F87BC631}" type="presParOf" srcId="{9F5C6904-988C-464F-A8C8-D8A494A745A2}" destId="{1517BFD6-0832-4AB1-B302-2BD8DE7819B8}" srcOrd="0" destOrd="0" presId="urn:microsoft.com/office/officeart/2005/8/layout/radial1"/>
    <dgm:cxn modelId="{A99F8C31-7248-4C9E-927C-F7151304F129}" type="presParOf" srcId="{1F94EFD6-A3B3-4B53-81B9-FB9A8459EB94}" destId="{EAA01164-9441-4707-B6B7-39C5DBDA8AE0}" srcOrd="18" destOrd="0" presId="urn:microsoft.com/office/officeart/2005/8/layout/radial1"/>
    <dgm:cxn modelId="{D31CC7FF-631A-42B8-A410-28D3E6FBEDDA}" type="presParOf" srcId="{1F94EFD6-A3B3-4B53-81B9-FB9A8459EB94}" destId="{B246C92D-D090-44FE-99A4-F9386E0B48C9}" srcOrd="19" destOrd="0" presId="urn:microsoft.com/office/officeart/2005/8/layout/radial1"/>
    <dgm:cxn modelId="{949BEF6F-4DBD-4C92-A48C-22E6C943A2BE}" type="presParOf" srcId="{B246C92D-D090-44FE-99A4-F9386E0B48C9}" destId="{9B78AECE-9B06-4FAD-9980-E6CF245A69C7}" srcOrd="0" destOrd="0" presId="urn:microsoft.com/office/officeart/2005/8/layout/radial1"/>
    <dgm:cxn modelId="{C39D3444-220A-4559-B6AC-4A422A26390B}" type="presParOf" srcId="{1F94EFD6-A3B3-4B53-81B9-FB9A8459EB94}" destId="{93E898BC-9DE1-4784-A0E4-4D47B5623B9C}" srcOrd="20" destOrd="0" presId="urn:microsoft.com/office/officeart/2005/8/layout/radial1"/>
    <dgm:cxn modelId="{097AE567-A936-4631-B498-C89CB27101E3}" type="presParOf" srcId="{1F94EFD6-A3B3-4B53-81B9-FB9A8459EB94}" destId="{381757AF-FD34-4C13-966A-BE8D200238E1}" srcOrd="21" destOrd="0" presId="urn:microsoft.com/office/officeart/2005/8/layout/radial1"/>
    <dgm:cxn modelId="{E9064601-874D-447F-A28C-F3355A594F3B}" type="presParOf" srcId="{381757AF-FD34-4C13-966A-BE8D200238E1}" destId="{399BE00A-DE47-4243-BCEF-094440810F6B}" srcOrd="0" destOrd="0" presId="urn:microsoft.com/office/officeart/2005/8/layout/radial1"/>
    <dgm:cxn modelId="{E7CD3C52-960C-4E25-A20E-98DA704A60E6}" type="presParOf" srcId="{1F94EFD6-A3B3-4B53-81B9-FB9A8459EB94}" destId="{77DBFB28-7A71-4AA8-AE44-824E665296F4}" srcOrd="22" destOrd="0" presId="urn:microsoft.com/office/officeart/2005/8/layout/radial1"/>
    <dgm:cxn modelId="{CC0874DC-F774-468B-89D6-318DAAF39FA6}" type="presParOf" srcId="{1F94EFD6-A3B3-4B53-81B9-FB9A8459EB94}" destId="{B5C7563B-2A10-4A30-8392-D7A0320B3B9F}" srcOrd="23" destOrd="0" presId="urn:microsoft.com/office/officeart/2005/8/layout/radial1"/>
    <dgm:cxn modelId="{2F3E790A-832A-49A7-A631-5C81AF53B3FF}" type="presParOf" srcId="{B5C7563B-2A10-4A30-8392-D7A0320B3B9F}" destId="{422FF2D8-43A1-4B8D-8587-E3933044C298}" srcOrd="0" destOrd="0" presId="urn:microsoft.com/office/officeart/2005/8/layout/radial1"/>
    <dgm:cxn modelId="{2382A628-C742-4B45-837D-EE01D1914EB3}" type="presParOf" srcId="{1F94EFD6-A3B3-4B53-81B9-FB9A8459EB94}" destId="{88DCDF6F-3435-4B08-B562-62C46975363D}" srcOrd="24" destOrd="0" presId="urn:microsoft.com/office/officeart/2005/8/layout/radial1"/>
    <dgm:cxn modelId="{153ED32A-B0A6-4F31-9E22-CFDE6D0410C3}" type="presParOf" srcId="{1F94EFD6-A3B3-4B53-81B9-FB9A8459EB94}" destId="{08D7697F-3013-4E3F-A9E3-50161CD41B68}" srcOrd="25" destOrd="0" presId="urn:microsoft.com/office/officeart/2005/8/layout/radial1"/>
    <dgm:cxn modelId="{C7D7083C-32F4-4C2E-B0E6-D54FED3ECBD4}" type="presParOf" srcId="{08D7697F-3013-4E3F-A9E3-50161CD41B68}" destId="{DD3FB18B-D941-42E3-9206-EBC97D060FB5}" srcOrd="0" destOrd="0" presId="urn:microsoft.com/office/officeart/2005/8/layout/radial1"/>
    <dgm:cxn modelId="{5A67648D-8E46-4B94-B095-6E8F96FC7C3B}" type="presParOf" srcId="{1F94EFD6-A3B3-4B53-81B9-FB9A8459EB94}" destId="{C31D0B82-9837-4123-A007-2B1EF7C3D69C}" srcOrd="2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4777C6B-C46F-4133-8F23-B35DBFFF54D2}" type="doc">
      <dgm:prSet loTypeId="urn:diagrams.loki3.com/TabbedArc+Icon" loCatId="officeonline" qsTypeId="urn:microsoft.com/office/officeart/2005/8/quickstyle/simple1" qsCatId="simple" csTypeId="urn:microsoft.com/office/officeart/2005/8/colors/accent1_2" csCatId="accent1" phldr="1"/>
      <dgm:spPr/>
    </dgm:pt>
    <dgm:pt modelId="{E9091061-AB96-4526-8349-6D6F742DF297}" type="pres">
      <dgm:prSet presAssocID="{04777C6B-C46F-4133-8F23-B35DBFFF54D2}" presName="Name0" presStyleCnt="0">
        <dgm:presLayoutVars>
          <dgm:dir/>
          <dgm:resizeHandles val="exact"/>
        </dgm:presLayoutVars>
      </dgm:prSet>
      <dgm:spPr/>
    </dgm:pt>
  </dgm:ptLst>
  <dgm:cxnLst>
    <dgm:cxn modelId="{CD0FC307-74A3-4426-9A69-A179CCF502C1}" type="presOf" srcId="{04777C6B-C46F-4133-8F23-B35DBFFF54D2}" destId="{E9091061-AB96-4526-8349-6D6F742DF29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7.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8.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0.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3.xml><?xml version="1.0" encoding="utf-8"?>
<dgm:layoutDef xmlns:dgm="http://schemas.openxmlformats.org/drawingml/2006/diagram" xmlns:a="http://schemas.openxmlformats.org/drawingml/2006/main" uniqueId="urn:diagrams.loki3.com/TabbedArc+Icon">
  <dgm:title val="קשת עם כרטיסיות"/>
  <dgm:desc val="השתמש כדי להציג קבוצת פריטים קשורים בקשת מעל אזור משותף.  מתאים ביותר לכמויות קטנות של טקסט."/>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B7118D7-938A-4F6C-96DA-2A5BA6E57FC6}" type="datetimeFigureOut">
              <a:rPr lang="he-IL" smtClean="0"/>
              <a:t>ל'/ניסן/תשע"ד</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46244A9-5CF7-41ED-9E50-1A81828AA576}" type="slidenum">
              <a:rPr lang="he-IL" smtClean="0"/>
              <a:t>‹#›</a:t>
            </a:fld>
            <a:endParaRPr lang="he-IL"/>
          </a:p>
        </p:txBody>
      </p:sp>
    </p:spTree>
    <p:extLst>
      <p:ext uri="{BB962C8B-B14F-4D97-AF65-F5344CB8AC3E}">
        <p14:creationId xmlns:p14="http://schemas.microsoft.com/office/powerpoint/2010/main" val="152125349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E6ACF82C-6C7C-47D0-9A65-387FC6B92E94}" type="slidenum">
              <a:rPr lang="he-IL" smtClean="0">
                <a:solidFill>
                  <a:prstClr val="black"/>
                </a:solidFill>
              </a:rPr>
              <a:pPr/>
              <a:t>2</a:t>
            </a:fld>
            <a:endParaRPr lang="he-IL">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E6ACF82C-6C7C-47D0-9A65-387FC6B92E94}" type="slidenum">
              <a:rPr lang="he-IL" smtClean="0">
                <a:solidFill>
                  <a:prstClr val="black"/>
                </a:solidFill>
              </a:rPr>
              <a:pPr/>
              <a:t>3</a:t>
            </a:fld>
            <a:endParaRPr lang="he-IL">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446244A9-5CF7-41ED-9E50-1A81828AA576}" type="slidenum">
              <a:rPr lang="he-IL" smtClean="0"/>
              <a:t>5</a:t>
            </a:fld>
            <a:endParaRPr lang="he-IL"/>
          </a:p>
        </p:txBody>
      </p:sp>
    </p:spTree>
    <p:extLst>
      <p:ext uri="{BB962C8B-B14F-4D97-AF65-F5344CB8AC3E}">
        <p14:creationId xmlns:p14="http://schemas.microsoft.com/office/powerpoint/2010/main" val="3660340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kumimoji="0" lang="he-IL" sz="1800" b="1" i="0" u="none" strike="noStrike" kern="1200" cap="none" spc="0" normalizeH="0" baseline="0" noProof="0" dirty="0" smtClean="0">
              <a:ln>
                <a:noFill/>
              </a:ln>
              <a:solidFill>
                <a:srgbClr val="0070C0"/>
              </a:solidFill>
              <a:effectLst/>
              <a:uLnTx/>
              <a:uFillTx/>
              <a:latin typeface="+mn-lt"/>
              <a:ea typeface="+mn-ea"/>
              <a:cs typeface="+mn-cs"/>
            </a:endParaRPr>
          </a:p>
        </p:txBody>
      </p:sp>
      <p:sp>
        <p:nvSpPr>
          <p:cNvPr id="4" name="מציין מיקום של מספר שקופית 3"/>
          <p:cNvSpPr>
            <a:spLocks noGrp="1"/>
          </p:cNvSpPr>
          <p:nvPr>
            <p:ph type="sldNum" sz="quarter" idx="10"/>
          </p:nvPr>
        </p:nvSpPr>
        <p:spPr/>
        <p:txBody>
          <a:bodyPr/>
          <a:lstStyle/>
          <a:p>
            <a:fld id="{E6ACF82C-6C7C-47D0-9A65-387FC6B92E94}" type="slidenum">
              <a:rPr lang="he-IL" smtClean="0">
                <a:solidFill>
                  <a:prstClr val="black"/>
                </a:solidFill>
              </a:rPr>
              <a:pPr/>
              <a:t>7</a:t>
            </a:fld>
            <a:endParaRPr lang="he-IL">
              <a:solidFill>
                <a:prstClr val="black"/>
              </a:solidFill>
            </a:endParaRPr>
          </a:p>
        </p:txBody>
      </p:sp>
    </p:spTree>
    <p:extLst>
      <p:ext uri="{BB962C8B-B14F-4D97-AF65-F5344CB8AC3E}">
        <p14:creationId xmlns:p14="http://schemas.microsoft.com/office/powerpoint/2010/main" val="3024064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446244A9-5CF7-41ED-9E50-1A81828AA576}" type="slidenum">
              <a:rPr lang="he-IL" smtClean="0"/>
              <a:t>11</a:t>
            </a:fld>
            <a:endParaRPr lang="he-IL"/>
          </a:p>
        </p:txBody>
      </p:sp>
    </p:spTree>
    <p:extLst>
      <p:ext uri="{BB962C8B-B14F-4D97-AF65-F5344CB8AC3E}">
        <p14:creationId xmlns:p14="http://schemas.microsoft.com/office/powerpoint/2010/main" val="1423348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446244A9-5CF7-41ED-9E50-1A81828AA576}" type="slidenum">
              <a:rPr lang="he-IL" smtClean="0"/>
              <a:t>20</a:t>
            </a:fld>
            <a:endParaRPr lang="he-IL"/>
          </a:p>
        </p:txBody>
      </p:sp>
    </p:spTree>
    <p:extLst>
      <p:ext uri="{BB962C8B-B14F-4D97-AF65-F5344CB8AC3E}">
        <p14:creationId xmlns:p14="http://schemas.microsoft.com/office/powerpoint/2010/main" val="647917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446244A9-5CF7-41ED-9E50-1A81828AA576}" type="slidenum">
              <a:rPr lang="he-IL" smtClean="0"/>
              <a:t>21</a:t>
            </a:fld>
            <a:endParaRPr lang="he-IL"/>
          </a:p>
        </p:txBody>
      </p:sp>
    </p:spTree>
    <p:extLst>
      <p:ext uri="{BB962C8B-B14F-4D97-AF65-F5344CB8AC3E}">
        <p14:creationId xmlns:p14="http://schemas.microsoft.com/office/powerpoint/2010/main" val="647917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446244A9-5CF7-41ED-9E50-1A81828AA576}" type="slidenum">
              <a:rPr lang="he-IL" smtClean="0"/>
              <a:t>24</a:t>
            </a:fld>
            <a:endParaRPr lang="he-IL"/>
          </a:p>
        </p:txBody>
      </p:sp>
    </p:spTree>
    <p:extLst>
      <p:ext uri="{BB962C8B-B14F-4D97-AF65-F5344CB8AC3E}">
        <p14:creationId xmlns:p14="http://schemas.microsoft.com/office/powerpoint/2010/main" val="2881467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2284768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4139988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218960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2480210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4271934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66044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1365858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2464022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1725971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1614661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CA3ECEC-998F-4916-AF23-4D1CABA77D8B}" type="datetimeFigureOut">
              <a:rPr lang="he-IL" smtClean="0"/>
              <a:t>ל'/ניסן/תשע"ד</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4997B13-3A97-4A4B-858B-6BE7E96344D3}" type="slidenum">
              <a:rPr lang="he-IL" smtClean="0"/>
              <a:t>‹#›</a:t>
            </a:fld>
            <a:endParaRPr lang="he-IL"/>
          </a:p>
        </p:txBody>
      </p:sp>
    </p:spTree>
    <p:extLst>
      <p:ext uri="{BB962C8B-B14F-4D97-AF65-F5344CB8AC3E}">
        <p14:creationId xmlns:p14="http://schemas.microsoft.com/office/powerpoint/2010/main" val="2377602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21559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78326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7189040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490525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8698349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178687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9993195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5150351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838058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445043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124701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4085677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727983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930171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952995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659540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671426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623993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5165388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164780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5222181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553295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232028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948598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0525802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4945313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149776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523576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7001335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311473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768156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760424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21777419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214080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005217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335691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9423994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328899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771189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30493721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6534720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024629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0586469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765062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468305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0234555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530111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509498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18314459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79182210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46870829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501964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31540699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263076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09256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A3ECEC-998F-4916-AF23-4D1CABA77D8B}" type="datetimeFigureOut">
              <a:rPr lang="he-IL" smtClean="0"/>
              <a:t>ל'/ניסן/תשע"ד</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4997B13-3A97-4A4B-858B-6BE7E96344D3}" type="slidenum">
              <a:rPr lang="he-IL" smtClean="0"/>
              <a:t>‹#›</a:t>
            </a:fld>
            <a:endParaRPr lang="he-IL"/>
          </a:p>
        </p:txBody>
      </p:sp>
    </p:spTree>
    <p:extLst>
      <p:ext uri="{BB962C8B-B14F-4D97-AF65-F5344CB8AC3E}">
        <p14:creationId xmlns:p14="http://schemas.microsoft.com/office/powerpoint/2010/main" val="3737454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759629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7541184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12000">
              <a:srgbClr val="21D6E0"/>
            </a:gs>
            <a:gs pos="23000">
              <a:srgbClr val="002060"/>
            </a:gs>
            <a:gs pos="100000">
              <a:srgbClr val="005CBF"/>
            </a:gs>
          </a:gsLst>
          <a:lin ang="0" scaled="1"/>
          <a:tileRect/>
        </a:gradFill>
        <a:effectLst/>
      </p:bgPr>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49949DB-80BD-45D4-9B44-9097F6BD77B3}"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4AFB22C-73C2-4749-A769-E37892AE8D8F}"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0232061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8257113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B0696D8-09AD-42F7-829D-46BAE0BC22EA}" type="datetimeFigureOut">
              <a:rPr lang="he-IL" smtClean="0">
                <a:solidFill>
                  <a:prstClr val="black">
                    <a:tint val="75000"/>
                  </a:prstClr>
                </a:solidFill>
              </a:rPr>
              <a:pPr/>
              <a:t>ל'/ניסן/תשע"ד</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1B90164-A1E3-4736-87D7-1576764282D8}"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05700342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wmf"/><Relationship Id="rId7" Type="http://schemas.openxmlformats.org/officeDocument/2006/relationships/hyperlink" Target="http://www.madeinisrael.gov.il/%D7%9E%D7%99%D7%93%D7%A2-%D7%9C%D7%99%D7%A6%D7%A8%D7%9F/Pages/%D7%AA%D7%95-%D7%9E%D7%99%D7%95%D7%A6%D7%A8-%D7%91%D7%99%D7%A9%D7%A8%D7%90%D7%9C.aspx" TargetMode="External"/><Relationship Id="rId2" Type="http://schemas.openxmlformats.org/officeDocument/2006/relationships/slide" Target="slide24.xml"/><Relationship Id="rId1" Type="http://schemas.openxmlformats.org/officeDocument/2006/relationships/slideLayout" Target="../slideLayouts/slideLayout34.xml"/><Relationship Id="rId6" Type="http://schemas.openxmlformats.org/officeDocument/2006/relationships/slide" Target="slide2.xml"/><Relationship Id="rId5" Type="http://schemas.openxmlformats.org/officeDocument/2006/relationships/image" Target="../media/image2.wmf"/><Relationship Id="rId4" Type="http://schemas.openxmlformats.org/officeDocument/2006/relationships/slide" Target="slide8.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notesSlide" Target="../notesSlides/notesSlide1.xml"/><Relationship Id="rId7" Type="http://schemas.openxmlformats.org/officeDocument/2006/relationships/slide" Target="slide5.xml"/><Relationship Id="rId2" Type="http://schemas.openxmlformats.org/officeDocument/2006/relationships/slideLayout" Target="../slideLayouts/slideLayout46.xml"/><Relationship Id="rId1" Type="http://schemas.openxmlformats.org/officeDocument/2006/relationships/themeOverride" Target="../theme/themeOverride1.xml"/><Relationship Id="rId6" Type="http://schemas.openxmlformats.org/officeDocument/2006/relationships/slide" Target="slide6.xml"/><Relationship Id="rId5" Type="http://schemas.openxmlformats.org/officeDocument/2006/relationships/slide" Target="slide4.xml"/><Relationship Id="rId10" Type="http://schemas.openxmlformats.org/officeDocument/2006/relationships/image" Target="../media/image4.png"/><Relationship Id="rId4" Type="http://schemas.openxmlformats.org/officeDocument/2006/relationships/slide" Target="slide3.xml"/><Relationship Id="rId9" Type="http://schemas.openxmlformats.org/officeDocument/2006/relationships/slide" Target="slide1.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xml"/><Relationship Id="rId7" Type="http://schemas.openxmlformats.org/officeDocument/2006/relationships/image" Target="../media/image4.png"/><Relationship Id="rId2" Type="http://schemas.openxmlformats.org/officeDocument/2006/relationships/slideLayout" Target="../slideLayouts/slideLayout46.xml"/><Relationship Id="rId1" Type="http://schemas.openxmlformats.org/officeDocument/2006/relationships/themeOverride" Target="../theme/themeOverride2.xml"/><Relationship Id="rId6" Type="http://schemas.openxmlformats.org/officeDocument/2006/relationships/slide" Target="slide6.xml"/><Relationship Id="rId5" Type="http://schemas.openxmlformats.org/officeDocument/2006/relationships/image" Target="../media/image5.png"/><Relationship Id="rId4" Type="http://schemas.openxmlformats.org/officeDocument/2006/relationships/slide" Target="slide2.xm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46.xml"/><Relationship Id="rId1" Type="http://schemas.openxmlformats.org/officeDocument/2006/relationships/themeOverride" Target="../theme/themeOverride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7.xml"/><Relationship Id="rId1" Type="http://schemas.openxmlformats.org/officeDocument/2006/relationships/themeOverride" Target="../theme/themeOverride4.xml"/><Relationship Id="rId5" Type="http://schemas.openxmlformats.org/officeDocument/2006/relationships/image" Target="../media/image5.png"/><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46.xml"/><Relationship Id="rId1" Type="http://schemas.openxmlformats.org/officeDocument/2006/relationships/themeOverride" Target="../theme/themeOverride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notesSlide" Target="../notesSlides/notesSlide4.xml"/><Relationship Id="rId7" Type="http://schemas.openxmlformats.org/officeDocument/2006/relationships/hyperlink" Target="http://meyda.education.gov.il/files/MadaTech/ict/microsoft/One_Note.pdf" TargetMode="External"/><Relationship Id="rId2" Type="http://schemas.openxmlformats.org/officeDocument/2006/relationships/slideLayout" Target="../slideLayouts/slideLayout46.xml"/><Relationship Id="rId1" Type="http://schemas.openxmlformats.org/officeDocument/2006/relationships/themeOverride" Target="../theme/themeOverride6.xml"/><Relationship Id="rId6" Type="http://schemas.microsoft.com/office/2007/relationships/hdphoto" Target="../media/hdphoto2.wdp"/><Relationship Id="rId5" Type="http://schemas.openxmlformats.org/officeDocument/2006/relationships/image" Target="../media/image7.png"/><Relationship Id="rId10" Type="http://schemas.openxmlformats.org/officeDocument/2006/relationships/image" Target="../media/image5.png"/><Relationship Id="rId4" Type="http://schemas.openxmlformats.org/officeDocument/2006/relationships/hyperlink" Target="http://www.youtube.com/watch?v=Q-9gYElkKMU&amp;feature=youtu.be" TargetMode="External"/><Relationship Id="rId9" Type="http://schemas.openxmlformats.org/officeDocument/2006/relationships/slide" Target="slide2.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4.png"/><Relationship Id="rId3" Type="http://schemas.openxmlformats.org/officeDocument/2006/relationships/slide" Target="slide9.xml"/><Relationship Id="rId7" Type="http://schemas.openxmlformats.org/officeDocument/2006/relationships/diagramColors" Target="../diagrams/colors1.xml"/><Relationship Id="rId12" Type="http://schemas.openxmlformats.org/officeDocument/2006/relationships/slide" Target="slide1.xml"/><Relationship Id="rId2" Type="http://schemas.openxmlformats.org/officeDocument/2006/relationships/image" Target="../media/image9.wmf"/><Relationship Id="rId16"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image" Target="../media/image11.jpeg"/><Relationship Id="rId5" Type="http://schemas.openxmlformats.org/officeDocument/2006/relationships/diagramLayout" Target="../diagrams/layout1.xml"/><Relationship Id="rId15" Type="http://schemas.openxmlformats.org/officeDocument/2006/relationships/hyperlink" Target="http://www.madeinisrael.gov.il/%D7%9E%D7%99%D7%93%D7%A2-%D7%9C%D7%99%D7%A6%D7%A8%D7%9F/Pages/%D7%AA%D7%95-%D7%9E%D7%99%D7%95%D7%A6%D7%A8-%D7%91%D7%99%D7%A9%D7%A8%D7%90%D7%9C.aspx" TargetMode="External"/><Relationship Id="rId10" Type="http://schemas.openxmlformats.org/officeDocument/2006/relationships/hyperlink" Target="http://news.galim.org.il/pages/6220" TargetMode="External"/><Relationship Id="rId4" Type="http://schemas.openxmlformats.org/officeDocument/2006/relationships/diagramData" Target="../diagrams/data1.xml"/><Relationship Id="rId9" Type="http://schemas.openxmlformats.org/officeDocument/2006/relationships/image" Target="../media/image10.wmf"/><Relationship Id="rId14" Type="http://schemas.openxmlformats.org/officeDocument/2006/relationships/image" Target="../media/image12.wmf"/></Relationships>
</file>

<file path=ppt/slides/_rels/slide9.x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slide" Target="slide10.xml"/><Relationship Id="rId18" Type="http://schemas.openxmlformats.org/officeDocument/2006/relationships/image" Target="../media/image5.png"/><Relationship Id="rId3" Type="http://schemas.openxmlformats.org/officeDocument/2006/relationships/diagramLayout" Target="../diagrams/layout2.xml"/><Relationship Id="rId7" Type="http://schemas.openxmlformats.org/officeDocument/2006/relationships/slide" Target="slide11.xml"/><Relationship Id="rId12" Type="http://schemas.openxmlformats.org/officeDocument/2006/relationships/image" Target="../media/image15.png"/><Relationship Id="rId17" Type="http://schemas.openxmlformats.org/officeDocument/2006/relationships/slide" Target="slide8.xml"/><Relationship Id="rId2" Type="http://schemas.openxmlformats.org/officeDocument/2006/relationships/diagramData" Target="../diagrams/data2.xml"/><Relationship Id="rId16" Type="http://schemas.openxmlformats.org/officeDocument/2006/relationships/image" Target="../media/image4.png"/><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slide" Target="slide19.xml"/><Relationship Id="rId5" Type="http://schemas.openxmlformats.org/officeDocument/2006/relationships/diagramColors" Target="../diagrams/colors2.xml"/><Relationship Id="rId15" Type="http://schemas.openxmlformats.org/officeDocument/2006/relationships/slide" Target="slide1.xml"/><Relationship Id="rId10" Type="http://schemas.openxmlformats.org/officeDocument/2006/relationships/image" Target="../media/image14.wmf"/><Relationship Id="rId4" Type="http://schemas.openxmlformats.org/officeDocument/2006/relationships/diagramQuickStyle" Target="../diagrams/quickStyle2.xml"/><Relationship Id="rId9" Type="http://schemas.openxmlformats.org/officeDocument/2006/relationships/slide" Target="slide12.xml"/><Relationship Id="rId1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hyperlink" Target="http://news.galim.org.il/pages/6220" TargetMode="External"/><Relationship Id="rId13" Type="http://schemas.openxmlformats.org/officeDocument/2006/relationships/image" Target="../media/image17.emf"/><Relationship Id="rId3" Type="http://schemas.openxmlformats.org/officeDocument/2006/relationships/diagramLayout" Target="../diagrams/layout3.xml"/><Relationship Id="rId7" Type="http://schemas.openxmlformats.org/officeDocument/2006/relationships/image" Target="../media/image10.wmf"/><Relationship Id="rId12" Type="http://schemas.openxmlformats.org/officeDocument/2006/relationships/slide" Target="slide26.xml"/><Relationship Id="rId2" Type="http://schemas.openxmlformats.org/officeDocument/2006/relationships/diagramData" Target="../diagrams/data3.xml"/><Relationship Id="rId16" Type="http://schemas.openxmlformats.org/officeDocument/2006/relationships/image" Target="../media/image3.png"/><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image" Target="../media/image5.png"/><Relationship Id="rId5" Type="http://schemas.openxmlformats.org/officeDocument/2006/relationships/diagramColors" Target="../diagrams/colors3.xml"/><Relationship Id="rId15" Type="http://schemas.openxmlformats.org/officeDocument/2006/relationships/hyperlink" Target="http://www.madeinisrael.gov.il/%D7%9E%D7%99%D7%93%D7%A2-%D7%9C%D7%99%D7%A6%D7%A8%D7%9F/Pages/%D7%AA%D7%95-%D7%9E%D7%99%D7%95%D7%A6%D7%A8-%D7%91%D7%99%D7%A9%D7%A8%D7%90%D7%9C.aspx" TargetMode="External"/><Relationship Id="rId10" Type="http://schemas.openxmlformats.org/officeDocument/2006/relationships/slide" Target="slide9.xml"/><Relationship Id="rId4" Type="http://schemas.openxmlformats.org/officeDocument/2006/relationships/diagramQuickStyle" Target="../diagrams/quickStyle3.xml"/><Relationship Id="rId9" Type="http://schemas.openxmlformats.org/officeDocument/2006/relationships/image" Target="../media/image11.jpeg"/><Relationship Id="rId14" Type="http://schemas.openxmlformats.org/officeDocument/2006/relationships/image" Target="../media/image12.wmf"/></Relationships>
</file>

<file path=ppt/slides/_rels/slide11.xml.rels><?xml version="1.0" encoding="UTF-8" standalone="yes"?>
<Relationships xmlns="http://schemas.openxmlformats.org/package/2006/relationships"><Relationship Id="rId8" Type="http://schemas.openxmlformats.org/officeDocument/2006/relationships/image" Target="../media/image10.wmf"/><Relationship Id="rId13" Type="http://schemas.openxmlformats.org/officeDocument/2006/relationships/image" Target="../media/image19.wmf"/><Relationship Id="rId18" Type="http://schemas.openxmlformats.org/officeDocument/2006/relationships/image" Target="../media/image3.pn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18.png"/><Relationship Id="rId17" Type="http://schemas.openxmlformats.org/officeDocument/2006/relationships/hyperlink" Target="http://www.madeinisrael.gov.il/%D7%9E%D7%99%D7%93%D7%A2-%D7%9C%D7%99%D7%A6%D7%A8%D7%9F/Pages/%D7%AA%D7%95-%D7%9E%D7%99%D7%95%D7%A6%D7%A8-%D7%91%D7%99%D7%A9%D7%A8%D7%90%D7%9C.aspx" TargetMode="External"/><Relationship Id="rId2" Type="http://schemas.openxmlformats.org/officeDocument/2006/relationships/notesSlide" Target="../notesSlides/notesSlide5.xml"/><Relationship Id="rId16" Type="http://schemas.openxmlformats.org/officeDocument/2006/relationships/image" Target="../media/image12.wmf"/><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slide" Target="slide13.xml"/><Relationship Id="rId5" Type="http://schemas.openxmlformats.org/officeDocument/2006/relationships/diagramQuickStyle" Target="../diagrams/quickStyle4.xml"/><Relationship Id="rId15" Type="http://schemas.openxmlformats.org/officeDocument/2006/relationships/image" Target="../media/image5.png"/><Relationship Id="rId10" Type="http://schemas.openxmlformats.org/officeDocument/2006/relationships/image" Target="../media/image11.jpeg"/><Relationship Id="rId4" Type="http://schemas.openxmlformats.org/officeDocument/2006/relationships/diagramLayout" Target="../diagrams/layout4.xml"/><Relationship Id="rId9" Type="http://schemas.openxmlformats.org/officeDocument/2006/relationships/hyperlink" Target="http://news.galim.org.il/pages/6220" TargetMode="External"/><Relationship Id="rId14" Type="http://schemas.openxmlformats.org/officeDocument/2006/relationships/slide" Target="slide9.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13" Type="http://schemas.openxmlformats.org/officeDocument/2006/relationships/slide" Target="slide15.xml"/><Relationship Id="rId3" Type="http://schemas.openxmlformats.org/officeDocument/2006/relationships/image" Target="../media/image12.wmf"/><Relationship Id="rId7" Type="http://schemas.openxmlformats.org/officeDocument/2006/relationships/diagramColors" Target="../diagrams/colors5.xml"/><Relationship Id="rId12" Type="http://schemas.openxmlformats.org/officeDocument/2006/relationships/image" Target="../media/image20.wmf"/><Relationship Id="rId2" Type="http://schemas.openxmlformats.org/officeDocument/2006/relationships/slideLayout" Target="../slideLayouts/slideLayout2.xml"/><Relationship Id="rId16" Type="http://schemas.openxmlformats.org/officeDocument/2006/relationships/image" Target="../media/image2.wmf"/><Relationship Id="rId1" Type="http://schemas.openxmlformats.org/officeDocument/2006/relationships/themeOverride" Target="../theme/themeOverride7.xml"/><Relationship Id="rId6" Type="http://schemas.openxmlformats.org/officeDocument/2006/relationships/diagramQuickStyle" Target="../diagrams/quickStyle5.xml"/><Relationship Id="rId11" Type="http://schemas.openxmlformats.org/officeDocument/2006/relationships/slide" Target="slide14.xml"/><Relationship Id="rId5" Type="http://schemas.openxmlformats.org/officeDocument/2006/relationships/diagramLayout" Target="../diagrams/layout5.xml"/><Relationship Id="rId15" Type="http://schemas.openxmlformats.org/officeDocument/2006/relationships/slide" Target="slide17.xml"/><Relationship Id="rId10" Type="http://schemas.openxmlformats.org/officeDocument/2006/relationships/image" Target="../media/image5.png"/><Relationship Id="rId4" Type="http://schemas.openxmlformats.org/officeDocument/2006/relationships/diagramData" Target="../diagrams/data5.xml"/><Relationship Id="rId9" Type="http://schemas.openxmlformats.org/officeDocument/2006/relationships/slide" Target="slide9.xml"/><Relationship Id="rId14" Type="http://schemas.openxmlformats.org/officeDocument/2006/relationships/image" Target="../media/image21.wmf"/></Relationships>
</file>

<file path=ppt/slides/_rels/slide13.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10.w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hyperlink" Target="http://blogs.haaretz.co.il/guygrimland/10/" TargetMode="External"/><Relationship Id="rId3" Type="http://schemas.openxmlformats.org/officeDocument/2006/relationships/image" Target="../media/image5.png"/><Relationship Id="rId7" Type="http://schemas.openxmlformats.org/officeDocument/2006/relationships/diagramData" Target="../diagrams/data6.xml"/><Relationship Id="rId12" Type="http://schemas.openxmlformats.org/officeDocument/2006/relationships/hyperlink" Target="http://www.themarker.com/misc/writers/1.450" TargetMode="External"/><Relationship Id="rId2"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image" Target="../media/image22.png"/><Relationship Id="rId11" Type="http://schemas.microsoft.com/office/2007/relationships/diagramDrawing" Target="../diagrams/drawing6.xml"/><Relationship Id="rId5" Type="http://schemas.openxmlformats.org/officeDocument/2006/relationships/hyperlink" Target="http://milog.co.il/%D7%AA%D7%92%D7%95%D7%91%D7%99%D7%AA" TargetMode="External"/><Relationship Id="rId10" Type="http://schemas.openxmlformats.org/officeDocument/2006/relationships/diagramColors" Target="../diagrams/colors6.xml"/><Relationship Id="rId4" Type="http://schemas.openxmlformats.org/officeDocument/2006/relationships/hyperlink" Target="http://he.wiktionary.org/wiki/%D7%99%D7%95%D7%9E%D7%9F_%D7%A8%D7%A9%D7%AA" TargetMode="External"/><Relationship Id="rId9"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blogs.haaretz.co.il/guygrimland/10/" TargetMode="External"/><Relationship Id="rId2"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slide" Target="slide17.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blogs.haaretz.co.il/guygrimland/10/" TargetMode="External"/><Relationship Id="rId2" Type="http://schemas.openxmlformats.org/officeDocument/2006/relationships/slide" Target="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slide" Target="slide1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slide" Target="slide22.xml"/><Relationship Id="rId13" Type="http://schemas.microsoft.com/office/2007/relationships/diagramDrawing" Target="../diagrams/drawing8.xml"/><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diagramColors" Target="../diagrams/colors8.xml"/><Relationship Id="rId2" Type="http://schemas.openxmlformats.org/officeDocument/2006/relationships/slideLayout" Target="../slideLayouts/slideLayout2.xml"/><Relationship Id="rId16" Type="http://schemas.openxmlformats.org/officeDocument/2006/relationships/image" Target="../media/image21.wmf"/><Relationship Id="rId1" Type="http://schemas.openxmlformats.org/officeDocument/2006/relationships/themeOverride" Target="../theme/themeOverride8.xml"/><Relationship Id="rId6" Type="http://schemas.openxmlformats.org/officeDocument/2006/relationships/diagramColors" Target="../diagrams/colors7.xml"/><Relationship Id="rId11" Type="http://schemas.openxmlformats.org/officeDocument/2006/relationships/diagramQuickStyle" Target="../diagrams/quickStyle8.xml"/><Relationship Id="rId5" Type="http://schemas.openxmlformats.org/officeDocument/2006/relationships/diagramQuickStyle" Target="../diagrams/quickStyle7.xml"/><Relationship Id="rId15" Type="http://schemas.openxmlformats.org/officeDocument/2006/relationships/image" Target="../media/image5.png"/><Relationship Id="rId10" Type="http://schemas.openxmlformats.org/officeDocument/2006/relationships/diagramLayout" Target="../diagrams/layout8.xml"/><Relationship Id="rId4" Type="http://schemas.openxmlformats.org/officeDocument/2006/relationships/diagramLayout" Target="../diagrams/layout7.xml"/><Relationship Id="rId9" Type="http://schemas.openxmlformats.org/officeDocument/2006/relationships/diagramData" Target="../diagrams/data8.xml"/><Relationship Id="rId14" Type="http://schemas.openxmlformats.org/officeDocument/2006/relationships/slide" Target="slide15.xml"/></Relationships>
</file>

<file path=ppt/slides/_rels/slide18.xml.rels><?xml version="1.0" encoding="UTF-8" standalone="yes"?>
<Relationships xmlns="http://schemas.openxmlformats.org/package/2006/relationships"><Relationship Id="rId8" Type="http://schemas.openxmlformats.org/officeDocument/2006/relationships/slide" Target="slide23.xml"/><Relationship Id="rId13" Type="http://schemas.microsoft.com/office/2007/relationships/diagramDrawing" Target="../diagrams/drawing10.xml"/><Relationship Id="rId3" Type="http://schemas.openxmlformats.org/officeDocument/2006/relationships/diagramData" Target="../diagrams/data9.xml"/><Relationship Id="rId7" Type="http://schemas.microsoft.com/office/2007/relationships/diagramDrawing" Target="../diagrams/drawing9.xml"/><Relationship Id="rId12" Type="http://schemas.openxmlformats.org/officeDocument/2006/relationships/diagramColors" Target="../diagrams/colors10.xml"/><Relationship Id="rId17" Type="http://schemas.openxmlformats.org/officeDocument/2006/relationships/image" Target="../media/image21.wmf"/><Relationship Id="rId2" Type="http://schemas.openxmlformats.org/officeDocument/2006/relationships/slideLayout" Target="../slideLayouts/slideLayout2.xml"/><Relationship Id="rId16" Type="http://schemas.openxmlformats.org/officeDocument/2006/relationships/slide" Target="slide15.xml"/><Relationship Id="rId1" Type="http://schemas.openxmlformats.org/officeDocument/2006/relationships/themeOverride" Target="../theme/themeOverride9.xml"/><Relationship Id="rId6" Type="http://schemas.openxmlformats.org/officeDocument/2006/relationships/diagramColors" Target="../diagrams/colors9.xml"/><Relationship Id="rId11" Type="http://schemas.openxmlformats.org/officeDocument/2006/relationships/diagramQuickStyle" Target="../diagrams/quickStyle10.xml"/><Relationship Id="rId5" Type="http://schemas.openxmlformats.org/officeDocument/2006/relationships/diagramQuickStyle" Target="../diagrams/quickStyle9.xml"/><Relationship Id="rId15" Type="http://schemas.openxmlformats.org/officeDocument/2006/relationships/image" Target="../media/image5.png"/><Relationship Id="rId10" Type="http://schemas.openxmlformats.org/officeDocument/2006/relationships/diagramLayout" Target="../diagrams/layout10.xml"/><Relationship Id="rId4" Type="http://schemas.openxmlformats.org/officeDocument/2006/relationships/diagramLayout" Target="../diagrams/layout9.xml"/><Relationship Id="rId9" Type="http://schemas.openxmlformats.org/officeDocument/2006/relationships/diagramData" Target="../diagrams/data10.xml"/><Relationship Id="rId14" Type="http://schemas.openxmlformats.org/officeDocument/2006/relationships/slide" Target="slide12.xml"/></Relationships>
</file>

<file path=ppt/slides/_rels/slide19.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slide" Target="slide17.xml"/><Relationship Id="rId7" Type="http://schemas.openxmlformats.org/officeDocument/2006/relationships/image" Target="../media/image25.wmf"/><Relationship Id="rId2" Type="http://schemas.openxmlformats.org/officeDocument/2006/relationships/slideLayout" Target="../slideLayouts/slideLayout2.xml"/><Relationship Id="rId1" Type="http://schemas.openxmlformats.org/officeDocument/2006/relationships/themeOverride" Target="../theme/themeOverride10.xml"/><Relationship Id="rId6" Type="http://schemas.openxmlformats.org/officeDocument/2006/relationships/image" Target="../media/image5.png"/><Relationship Id="rId5" Type="http://schemas.openxmlformats.org/officeDocument/2006/relationships/slide" Target="slide9.xml"/><Relationship Id="rId4" Type="http://schemas.openxmlformats.org/officeDocument/2006/relationships/image" Target="../media/image24.png"/><Relationship Id="rId9" Type="http://schemas.openxmlformats.org/officeDocument/2006/relationships/image" Target="../media/image12.wmf"/></Relationships>
</file>

<file path=ppt/slides/_rels/slide20.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notesSlide" Target="../notesSlides/notesSlide6.xml"/><Relationship Id="rId7" Type="http://schemas.openxmlformats.org/officeDocument/2006/relationships/image" Target="../media/image28.emf"/><Relationship Id="rId2" Type="http://schemas.openxmlformats.org/officeDocument/2006/relationships/slideLayout" Target="../slideLayouts/slideLayout24.xml"/><Relationship Id="rId1" Type="http://schemas.openxmlformats.org/officeDocument/2006/relationships/themeOverride" Target="../theme/themeOverride11.xml"/><Relationship Id="rId6" Type="http://schemas.openxmlformats.org/officeDocument/2006/relationships/image" Target="../media/image27.emf"/><Relationship Id="rId5" Type="http://schemas.microsoft.com/office/2007/relationships/hdphoto" Target="../media/hdphoto3.wdp"/><Relationship Id="rId10" Type="http://schemas.openxmlformats.org/officeDocument/2006/relationships/image" Target="../media/image29.wmf"/><Relationship Id="rId4" Type="http://schemas.openxmlformats.org/officeDocument/2006/relationships/image" Target="../media/image26.png"/><Relationship Id="rId9"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notesSlide" Target="../notesSlides/notesSlide7.xml"/><Relationship Id="rId7" Type="http://schemas.openxmlformats.org/officeDocument/2006/relationships/image" Target="../media/image28.emf"/><Relationship Id="rId2" Type="http://schemas.openxmlformats.org/officeDocument/2006/relationships/slideLayout" Target="../slideLayouts/slideLayout24.xml"/><Relationship Id="rId1" Type="http://schemas.openxmlformats.org/officeDocument/2006/relationships/themeOverride" Target="../theme/themeOverride12.xml"/><Relationship Id="rId6" Type="http://schemas.openxmlformats.org/officeDocument/2006/relationships/image" Target="../media/image27.emf"/><Relationship Id="rId5" Type="http://schemas.microsoft.com/office/2007/relationships/hdphoto" Target="../media/hdphoto3.wdp"/><Relationship Id="rId10" Type="http://schemas.openxmlformats.org/officeDocument/2006/relationships/image" Target="../media/image29.wmf"/><Relationship Id="rId4" Type="http://schemas.openxmlformats.org/officeDocument/2006/relationships/image" Target="../media/image26.png"/><Relationship Id="rId9"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Layout" Target="../diagrams/layout11.xml"/><Relationship Id="rId7" Type="http://schemas.openxmlformats.org/officeDocument/2006/relationships/slide" Target="slide17.xml"/><Relationship Id="rId2" Type="http://schemas.openxmlformats.org/officeDocument/2006/relationships/diagramData" Target="../diagrams/data11.xml"/><Relationship Id="rId1" Type="http://schemas.openxmlformats.org/officeDocument/2006/relationships/slideLayout" Target="../slideLayouts/slideLayout1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Layout" Target="../diagrams/layout12.xml"/><Relationship Id="rId7" Type="http://schemas.openxmlformats.org/officeDocument/2006/relationships/slide" Target="slide18.xml"/><Relationship Id="rId2" Type="http://schemas.openxmlformats.org/officeDocument/2006/relationships/diagramData" Target="../diagrams/data12.xml"/><Relationship Id="rId1" Type="http://schemas.openxmlformats.org/officeDocument/2006/relationships/slideLayout" Target="../slideLayouts/slideLayout1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8" Type="http://schemas.microsoft.com/office/2007/relationships/diagramDrawing" Target="../diagrams/drawing13.xml"/><Relationship Id="rId13" Type="http://schemas.openxmlformats.org/officeDocument/2006/relationships/image" Target="../media/image5.png"/><Relationship Id="rId3" Type="http://schemas.openxmlformats.org/officeDocument/2006/relationships/notesSlide" Target="../notesSlides/notesSlide8.xml"/><Relationship Id="rId7" Type="http://schemas.openxmlformats.org/officeDocument/2006/relationships/diagramColors" Target="../diagrams/colors13.xml"/><Relationship Id="rId12" Type="http://schemas.openxmlformats.org/officeDocument/2006/relationships/slide" Target="slide1.xml"/><Relationship Id="rId2" Type="http://schemas.openxmlformats.org/officeDocument/2006/relationships/slideLayout" Target="../slideLayouts/slideLayout24.xml"/><Relationship Id="rId1" Type="http://schemas.openxmlformats.org/officeDocument/2006/relationships/themeOverride" Target="../theme/themeOverride13.xml"/><Relationship Id="rId6" Type="http://schemas.openxmlformats.org/officeDocument/2006/relationships/diagramQuickStyle" Target="../diagrams/quickStyle13.xml"/><Relationship Id="rId11" Type="http://schemas.openxmlformats.org/officeDocument/2006/relationships/image" Target="../media/image32.wmf"/><Relationship Id="rId5" Type="http://schemas.openxmlformats.org/officeDocument/2006/relationships/diagramLayout" Target="../diagrams/layout13.xml"/><Relationship Id="rId10" Type="http://schemas.openxmlformats.org/officeDocument/2006/relationships/image" Target="../media/image31.png"/><Relationship Id="rId4" Type="http://schemas.openxmlformats.org/officeDocument/2006/relationships/diagramData" Target="../diagrams/data13.xml"/><Relationship Id="rId9" Type="http://schemas.openxmlformats.org/officeDocument/2006/relationships/image" Target="../media/image30.wmf"/></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6.png"/><Relationship Id="rId7" Type="http://schemas.openxmlformats.org/officeDocument/2006/relationships/slide" Target="slide19.xml"/><Relationship Id="rId2" Type="http://schemas.openxmlformats.org/officeDocument/2006/relationships/slideLayout" Target="../slideLayouts/slideLayout24.xml"/><Relationship Id="rId1" Type="http://schemas.openxmlformats.org/officeDocument/2006/relationships/themeOverride" Target="../theme/themeOverride14.xml"/><Relationship Id="rId6" Type="http://schemas.openxmlformats.org/officeDocument/2006/relationships/image" Target="../media/image28.emf"/><Relationship Id="rId5" Type="http://schemas.openxmlformats.org/officeDocument/2006/relationships/image" Target="../media/image27.emf"/><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image" Target="../media/image26.png"/><Relationship Id="rId7" Type="http://schemas.openxmlformats.org/officeDocument/2006/relationships/image" Target="../media/image33.emf"/><Relationship Id="rId2" Type="http://schemas.openxmlformats.org/officeDocument/2006/relationships/slideLayout" Target="../slideLayouts/slideLayout24.xml"/><Relationship Id="rId1" Type="http://schemas.openxmlformats.org/officeDocument/2006/relationships/themeOverride" Target="../theme/themeOverride15.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5.png"/><Relationship Id="rId4" Type="http://schemas.microsoft.com/office/2007/relationships/hdphoto" Target="../media/hdphoto3.wdp"/><Relationship Id="rId9" Type="http://schemas.openxmlformats.org/officeDocument/2006/relationships/slide" Target="slide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FF00"/>
            </a:gs>
            <a:gs pos="12000">
              <a:srgbClr val="21D6E0"/>
            </a:gs>
            <a:gs pos="14000">
              <a:srgbClr val="002060"/>
            </a:gs>
            <a:gs pos="100000">
              <a:srgbClr val="005CBF"/>
            </a:gs>
          </a:gsLst>
          <a:lin ang="0" scaled="1"/>
          <a:tileRect/>
        </a:gradFill>
        <a:effectLst/>
      </p:bgPr>
    </p:bg>
    <p:spTree>
      <p:nvGrpSpPr>
        <p:cNvPr id="1" name=""/>
        <p:cNvGrpSpPr/>
        <p:nvPr/>
      </p:nvGrpSpPr>
      <p:grpSpPr>
        <a:xfrm>
          <a:off x="0" y="0"/>
          <a:ext cx="0" cy="0"/>
          <a:chOff x="0" y="0"/>
          <a:chExt cx="0" cy="0"/>
        </a:xfrm>
      </p:grpSpPr>
      <p:pic>
        <p:nvPicPr>
          <p:cNvPr id="5" name="Picture 3" descr="C:\Users\David\AppData\Local\Microsoft\Windows\Temporary Internet Files\Content.IE5\YZB1S0D3\MC900434403[1].wmf">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603" y="1115452"/>
            <a:ext cx="681038" cy="5940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2" action="ppaction://hlinksldjump"/>
          </p:cNvPr>
          <p:cNvSpPr txBox="1"/>
          <p:nvPr/>
        </p:nvSpPr>
        <p:spPr>
          <a:xfrm>
            <a:off x="251520" y="1547500"/>
            <a:ext cx="870382" cy="369332"/>
          </a:xfrm>
          <a:prstGeom prst="rect">
            <a:avLst/>
          </a:prstGeom>
          <a:noFill/>
        </p:spPr>
        <p:txBody>
          <a:bodyPr wrap="square" rtlCol="1">
            <a:spAutoFit/>
          </a:bodyPr>
          <a:lstStyle/>
          <a:p>
            <a:pPr algn="ctr"/>
            <a:r>
              <a:rPr lang="he-IL" sz="900" b="1" dirty="0" smtClean="0">
                <a:solidFill>
                  <a:schemeClr val="tx1">
                    <a:lumMod val="95000"/>
                    <a:lumOff val="5000"/>
                  </a:schemeClr>
                </a:solidFill>
              </a:rPr>
              <a:t>על מלאכת המיזוג</a:t>
            </a:r>
            <a:endParaRPr lang="he-IL" sz="900" b="1" dirty="0">
              <a:solidFill>
                <a:schemeClr val="tx1">
                  <a:lumMod val="95000"/>
                  <a:lumOff val="5000"/>
                </a:schemeClr>
              </a:solidFill>
            </a:endParaRPr>
          </a:p>
        </p:txBody>
      </p:sp>
      <p:sp>
        <p:nvSpPr>
          <p:cNvPr id="11" name="צורה חופשית 10"/>
          <p:cNvSpPr/>
          <p:nvPr/>
        </p:nvSpPr>
        <p:spPr>
          <a:xfrm>
            <a:off x="5000992" y="1975113"/>
            <a:ext cx="2228501" cy="1283401"/>
          </a:xfrm>
          <a:custGeom>
            <a:avLst/>
            <a:gdLst/>
            <a:ahLst/>
            <a:cxnLst/>
            <a:rect l="0" t="0" r="0" b="0"/>
            <a:pathLst>
              <a:path>
                <a:moveTo>
                  <a:pt x="0" y="0"/>
                </a:moveTo>
                <a:lnTo>
                  <a:pt x="0" y="1096268"/>
                </a:lnTo>
                <a:lnTo>
                  <a:pt x="2228501" y="1096268"/>
                </a:lnTo>
                <a:lnTo>
                  <a:pt x="2228501" y="1283401"/>
                </a:lnTo>
              </a:path>
            </a:pathLst>
          </a:custGeom>
          <a:solidFill>
            <a:schemeClr val="accent5">
              <a:lumMod val="75000"/>
              <a:alpha val="50196"/>
            </a:schemeClr>
          </a:solidFill>
          <a:ln w="76200">
            <a:solidFill>
              <a:srgbClr val="FFC000"/>
            </a:solidFill>
          </a:ln>
        </p:spPr>
        <p:style>
          <a:lnRef idx="3">
            <a:schemeClr val="lt1"/>
          </a:lnRef>
          <a:fillRef idx="1">
            <a:schemeClr val="accent6"/>
          </a:fillRef>
          <a:effectRef idx="1">
            <a:schemeClr val="accent6"/>
          </a:effectRef>
          <a:fontRef idx="minor">
            <a:schemeClr val="lt1"/>
          </a:fontRef>
        </p:style>
      </p:sp>
      <p:sp>
        <p:nvSpPr>
          <p:cNvPr id="12" name="צורה חופשית 11"/>
          <p:cNvSpPr/>
          <p:nvPr/>
        </p:nvSpPr>
        <p:spPr>
          <a:xfrm>
            <a:off x="4932040" y="1975113"/>
            <a:ext cx="91440" cy="1283401"/>
          </a:xfrm>
          <a:custGeom>
            <a:avLst/>
            <a:gdLst/>
            <a:ahLst/>
            <a:cxnLst/>
            <a:rect l="0" t="0" r="0" b="0"/>
            <a:pathLst>
              <a:path>
                <a:moveTo>
                  <a:pt x="45720" y="0"/>
                </a:moveTo>
                <a:lnTo>
                  <a:pt x="45720" y="1096268"/>
                </a:lnTo>
                <a:lnTo>
                  <a:pt x="117739" y="1096268"/>
                </a:lnTo>
                <a:lnTo>
                  <a:pt x="117739" y="1283401"/>
                </a:lnTo>
              </a:path>
            </a:pathLst>
          </a:custGeom>
          <a:solidFill>
            <a:schemeClr val="accent5">
              <a:lumMod val="75000"/>
              <a:alpha val="50196"/>
            </a:schemeClr>
          </a:solidFill>
          <a:ln w="76200">
            <a:solidFill>
              <a:srgbClr val="FFC000"/>
            </a:solidFill>
          </a:ln>
        </p:spPr>
        <p:style>
          <a:lnRef idx="3">
            <a:schemeClr val="lt1"/>
          </a:lnRef>
          <a:fillRef idx="1">
            <a:schemeClr val="accent6"/>
          </a:fillRef>
          <a:effectRef idx="1">
            <a:schemeClr val="accent6"/>
          </a:effectRef>
          <a:fontRef idx="minor">
            <a:schemeClr val="lt1"/>
          </a:fontRef>
        </p:style>
      </p:sp>
      <p:sp>
        <p:nvSpPr>
          <p:cNvPr id="13" name="צורה חופשית 12"/>
          <p:cNvSpPr/>
          <p:nvPr/>
        </p:nvSpPr>
        <p:spPr>
          <a:xfrm>
            <a:off x="2916529" y="1975113"/>
            <a:ext cx="2084462" cy="1283401"/>
          </a:xfrm>
          <a:custGeom>
            <a:avLst/>
            <a:gdLst/>
            <a:ahLst/>
            <a:cxnLst/>
            <a:rect l="0" t="0" r="0" b="0"/>
            <a:pathLst>
              <a:path>
                <a:moveTo>
                  <a:pt x="2084462" y="0"/>
                </a:moveTo>
                <a:lnTo>
                  <a:pt x="2084462" y="1096268"/>
                </a:lnTo>
                <a:lnTo>
                  <a:pt x="0" y="1096268"/>
                </a:lnTo>
                <a:lnTo>
                  <a:pt x="0" y="1283401"/>
                </a:lnTo>
              </a:path>
            </a:pathLst>
          </a:custGeom>
          <a:solidFill>
            <a:schemeClr val="accent5">
              <a:lumMod val="75000"/>
              <a:alpha val="50196"/>
            </a:schemeClr>
          </a:solidFill>
          <a:ln w="76200">
            <a:solidFill>
              <a:srgbClr val="FFC000"/>
            </a:solidFill>
          </a:ln>
        </p:spPr>
        <p:style>
          <a:lnRef idx="3">
            <a:schemeClr val="lt1"/>
          </a:lnRef>
          <a:fillRef idx="1">
            <a:schemeClr val="accent6"/>
          </a:fillRef>
          <a:effectRef idx="1">
            <a:schemeClr val="accent6"/>
          </a:effectRef>
          <a:fontRef idx="minor">
            <a:schemeClr val="lt1"/>
          </a:fontRef>
        </p:style>
      </p:sp>
      <p:sp>
        <p:nvSpPr>
          <p:cNvPr id="14" name="צורה חופשית 13"/>
          <p:cNvSpPr/>
          <p:nvPr/>
        </p:nvSpPr>
        <p:spPr>
          <a:xfrm>
            <a:off x="2372704" y="1084005"/>
            <a:ext cx="5256577" cy="891108"/>
          </a:xfrm>
          <a:custGeom>
            <a:avLst/>
            <a:gdLst>
              <a:gd name="connsiteX0" fmla="*/ 0 w 5256577"/>
              <a:gd name="connsiteY0" fmla="*/ 0 h 891108"/>
              <a:gd name="connsiteX1" fmla="*/ 5256577 w 5256577"/>
              <a:gd name="connsiteY1" fmla="*/ 0 h 891108"/>
              <a:gd name="connsiteX2" fmla="*/ 5256577 w 5256577"/>
              <a:gd name="connsiteY2" fmla="*/ 891108 h 891108"/>
              <a:gd name="connsiteX3" fmla="*/ 0 w 5256577"/>
              <a:gd name="connsiteY3" fmla="*/ 891108 h 891108"/>
              <a:gd name="connsiteX4" fmla="*/ 0 w 5256577"/>
              <a:gd name="connsiteY4" fmla="*/ 0 h 891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56577" h="891108">
                <a:moveTo>
                  <a:pt x="0" y="0"/>
                </a:moveTo>
                <a:lnTo>
                  <a:pt x="5256577" y="0"/>
                </a:lnTo>
                <a:lnTo>
                  <a:pt x="5256577" y="891108"/>
                </a:lnTo>
                <a:lnTo>
                  <a:pt x="0" y="891108"/>
                </a:lnTo>
                <a:lnTo>
                  <a:pt x="0" y="0"/>
                </a:lnTo>
                <a:close/>
              </a:path>
            </a:pathLst>
          </a:custGeom>
          <a:solidFill>
            <a:schemeClr val="accent5">
              <a:lumMod val="75000"/>
              <a:alpha val="50196"/>
            </a:schemeClr>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vert="horz" lIns="91440" tIns="45720" rIns="91440" bIns="45720" rtlCol="1" anchor="ctr">
            <a:normAutofit fontScale="67500" lnSpcReduction="20000"/>
          </a:bodyPr>
          <a:lstStyle/>
          <a:p>
            <a:pPr algn="ctr">
              <a:spcBef>
                <a:spcPct val="0"/>
              </a:spcBef>
            </a:pPr>
            <a:r>
              <a:rPr lang="he-IL" sz="4000" b="1" dirty="0">
                <a:solidFill>
                  <a:srgbClr val="FFC000"/>
                </a:solidFill>
              </a:rPr>
              <a:t>נושא היחידה: </a:t>
            </a:r>
          </a:p>
          <a:p>
            <a:pPr algn="ctr">
              <a:spcBef>
                <a:spcPct val="0"/>
              </a:spcBef>
            </a:pPr>
            <a:r>
              <a:rPr lang="he-IL" sz="4000" b="1" dirty="0">
                <a:solidFill>
                  <a:srgbClr val="FFC000"/>
                </a:solidFill>
              </a:rPr>
              <a:t>על מלאכת המיזוג בנושא "כחול-לבן"</a:t>
            </a:r>
          </a:p>
        </p:txBody>
      </p:sp>
      <p:sp>
        <p:nvSpPr>
          <p:cNvPr id="15" name="צורה חופשית 14">
            <a:hlinkClick r:id="rId4" action="ppaction://hlinksldjump"/>
          </p:cNvPr>
          <p:cNvSpPr/>
          <p:nvPr/>
        </p:nvSpPr>
        <p:spPr>
          <a:xfrm>
            <a:off x="2025421" y="3258514"/>
            <a:ext cx="1782216" cy="2186710"/>
          </a:xfrm>
          <a:custGeom>
            <a:avLst/>
            <a:gdLst>
              <a:gd name="connsiteX0" fmla="*/ 0 w 1782216"/>
              <a:gd name="connsiteY0" fmla="*/ 0 h 891108"/>
              <a:gd name="connsiteX1" fmla="*/ 1782216 w 1782216"/>
              <a:gd name="connsiteY1" fmla="*/ 0 h 891108"/>
              <a:gd name="connsiteX2" fmla="*/ 1782216 w 1782216"/>
              <a:gd name="connsiteY2" fmla="*/ 891108 h 891108"/>
              <a:gd name="connsiteX3" fmla="*/ 0 w 1782216"/>
              <a:gd name="connsiteY3" fmla="*/ 891108 h 891108"/>
              <a:gd name="connsiteX4" fmla="*/ 0 w 1782216"/>
              <a:gd name="connsiteY4" fmla="*/ 0 h 891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2216" h="891108">
                <a:moveTo>
                  <a:pt x="0" y="0"/>
                </a:moveTo>
                <a:lnTo>
                  <a:pt x="1782216" y="0"/>
                </a:lnTo>
                <a:lnTo>
                  <a:pt x="1782216" y="891108"/>
                </a:lnTo>
                <a:lnTo>
                  <a:pt x="0" y="891108"/>
                </a:lnTo>
                <a:lnTo>
                  <a:pt x="0" y="0"/>
                </a:lnTo>
                <a:close/>
              </a:path>
            </a:pathLst>
          </a:custGeom>
          <a:solidFill>
            <a:schemeClr val="accent5">
              <a:lumMod val="75000"/>
              <a:alpha val="50196"/>
            </a:schemeClr>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vert="horz" lIns="91440" tIns="45720" rIns="91440" bIns="45720" rtlCol="1" anchor="ctr">
            <a:noAutofit/>
          </a:bodyPr>
          <a:lstStyle/>
          <a:p>
            <a:pPr algn="ctr">
              <a:spcBef>
                <a:spcPct val="0"/>
              </a:spcBef>
            </a:pPr>
            <a:r>
              <a:rPr lang="he-IL" sz="2000" b="1" dirty="0">
                <a:solidFill>
                  <a:srgbClr val="FFC000"/>
                </a:solidFill>
              </a:rPr>
              <a:t>פרק ג: </a:t>
            </a:r>
          </a:p>
          <a:p>
            <a:pPr algn="ctr">
              <a:spcBef>
                <a:spcPct val="0"/>
              </a:spcBef>
            </a:pPr>
            <a:r>
              <a:rPr lang="he-IL" sz="2000" b="1" dirty="0">
                <a:solidFill>
                  <a:srgbClr val="FFC000"/>
                </a:solidFill>
              </a:rPr>
              <a:t>מאיסוף </a:t>
            </a:r>
            <a:r>
              <a:rPr lang="he-IL" sz="2000" b="1" dirty="0" smtClean="0">
                <a:solidFill>
                  <a:srgbClr val="FFC000"/>
                </a:solidFill>
              </a:rPr>
              <a:t>טיעונים </a:t>
            </a:r>
            <a:r>
              <a:rPr lang="he-IL" sz="2000" b="1" dirty="0">
                <a:solidFill>
                  <a:srgbClr val="FFC000"/>
                </a:solidFill>
              </a:rPr>
              <a:t>לטיעון </a:t>
            </a:r>
            <a:r>
              <a:rPr lang="he-IL" sz="2000" b="1" dirty="0" err="1">
                <a:solidFill>
                  <a:srgbClr val="FFC000"/>
                </a:solidFill>
              </a:rPr>
              <a:t>דיאלוגי</a:t>
            </a:r>
            <a:endParaRPr lang="he-IL" sz="2000" b="1" dirty="0">
              <a:solidFill>
                <a:srgbClr val="FFC000"/>
              </a:solidFill>
            </a:endParaRPr>
          </a:p>
        </p:txBody>
      </p:sp>
      <p:sp>
        <p:nvSpPr>
          <p:cNvPr id="16" name="צורה חופשית 15"/>
          <p:cNvSpPr/>
          <p:nvPr/>
        </p:nvSpPr>
        <p:spPr>
          <a:xfrm>
            <a:off x="4067944" y="3258514"/>
            <a:ext cx="1872208" cy="2186710"/>
          </a:xfrm>
          <a:custGeom>
            <a:avLst/>
            <a:gdLst>
              <a:gd name="connsiteX0" fmla="*/ 0 w 1782216"/>
              <a:gd name="connsiteY0" fmla="*/ 0 h 880040"/>
              <a:gd name="connsiteX1" fmla="*/ 1782216 w 1782216"/>
              <a:gd name="connsiteY1" fmla="*/ 0 h 880040"/>
              <a:gd name="connsiteX2" fmla="*/ 1782216 w 1782216"/>
              <a:gd name="connsiteY2" fmla="*/ 880040 h 880040"/>
              <a:gd name="connsiteX3" fmla="*/ 0 w 1782216"/>
              <a:gd name="connsiteY3" fmla="*/ 880040 h 880040"/>
              <a:gd name="connsiteX4" fmla="*/ 0 w 1782216"/>
              <a:gd name="connsiteY4" fmla="*/ 0 h 880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2216" h="880040">
                <a:moveTo>
                  <a:pt x="0" y="0"/>
                </a:moveTo>
                <a:lnTo>
                  <a:pt x="1782216" y="0"/>
                </a:lnTo>
                <a:lnTo>
                  <a:pt x="1782216" y="880040"/>
                </a:lnTo>
                <a:lnTo>
                  <a:pt x="0" y="880040"/>
                </a:lnTo>
                <a:lnTo>
                  <a:pt x="0" y="0"/>
                </a:lnTo>
                <a:close/>
              </a:path>
            </a:pathLst>
          </a:custGeom>
          <a:solidFill>
            <a:schemeClr val="tx1">
              <a:lumMod val="50000"/>
              <a:lumOff val="50000"/>
              <a:alpha val="50196"/>
            </a:schemeClr>
          </a:solidFill>
          <a:ln w="76200">
            <a:solidFill>
              <a:schemeClr val="tx1">
                <a:lumMod val="50000"/>
                <a:lumOff val="50000"/>
              </a:schemeClr>
            </a:solidFill>
          </a:ln>
        </p:spPr>
        <p:style>
          <a:lnRef idx="3">
            <a:schemeClr val="lt1"/>
          </a:lnRef>
          <a:fillRef idx="1">
            <a:schemeClr val="accent6"/>
          </a:fillRef>
          <a:effectRef idx="1">
            <a:schemeClr val="accent6"/>
          </a:effectRef>
          <a:fontRef idx="minor">
            <a:schemeClr val="lt1"/>
          </a:fontRef>
        </p:style>
        <p:txBody>
          <a:bodyPr vert="horz" lIns="91440" tIns="45720" rIns="91440" bIns="45720" rtlCol="1" anchor="ctr">
            <a:normAutofit fontScale="97500"/>
          </a:bodyPr>
          <a:lstStyle/>
          <a:p>
            <a:pPr algn="ctr">
              <a:spcBef>
                <a:spcPct val="0"/>
              </a:spcBef>
            </a:pPr>
            <a:r>
              <a:rPr lang="he-IL" sz="2000" b="1" dirty="0" smtClean="0">
                <a:solidFill>
                  <a:schemeClr val="tx1"/>
                </a:solidFill>
              </a:rPr>
              <a:t>פרק </a:t>
            </a:r>
            <a:r>
              <a:rPr lang="he-IL" sz="2000" b="1" dirty="0">
                <a:solidFill>
                  <a:schemeClr val="tx1"/>
                </a:solidFill>
              </a:rPr>
              <a:t>ב:</a:t>
            </a:r>
          </a:p>
          <a:p>
            <a:pPr algn="ctr">
              <a:spcBef>
                <a:spcPct val="0"/>
              </a:spcBef>
            </a:pPr>
            <a:r>
              <a:rPr lang="he-IL" sz="2000" b="1" dirty="0">
                <a:solidFill>
                  <a:schemeClr val="tx1"/>
                </a:solidFill>
              </a:rPr>
              <a:t>מאיסוף מידע לסיכום </a:t>
            </a:r>
            <a:r>
              <a:rPr lang="he-IL" sz="2000" b="1" dirty="0" smtClean="0">
                <a:solidFill>
                  <a:schemeClr val="tx1"/>
                </a:solidFill>
              </a:rPr>
              <a:t>ממזג</a:t>
            </a:r>
            <a:endParaRPr lang="he-IL" sz="2000" b="1" dirty="0">
              <a:solidFill>
                <a:schemeClr val="tx1"/>
              </a:solidFill>
            </a:endParaRPr>
          </a:p>
        </p:txBody>
      </p:sp>
      <p:sp>
        <p:nvSpPr>
          <p:cNvPr id="17" name="צורה חופשית 16"/>
          <p:cNvSpPr/>
          <p:nvPr/>
        </p:nvSpPr>
        <p:spPr>
          <a:xfrm>
            <a:off x="6228184" y="3258514"/>
            <a:ext cx="1892417" cy="2186710"/>
          </a:xfrm>
          <a:custGeom>
            <a:avLst/>
            <a:gdLst>
              <a:gd name="connsiteX0" fmla="*/ 0 w 1782216"/>
              <a:gd name="connsiteY0" fmla="*/ 0 h 813564"/>
              <a:gd name="connsiteX1" fmla="*/ 1782216 w 1782216"/>
              <a:gd name="connsiteY1" fmla="*/ 0 h 813564"/>
              <a:gd name="connsiteX2" fmla="*/ 1782216 w 1782216"/>
              <a:gd name="connsiteY2" fmla="*/ 813564 h 813564"/>
              <a:gd name="connsiteX3" fmla="*/ 0 w 1782216"/>
              <a:gd name="connsiteY3" fmla="*/ 813564 h 813564"/>
              <a:gd name="connsiteX4" fmla="*/ 0 w 1782216"/>
              <a:gd name="connsiteY4" fmla="*/ 0 h 813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2216" h="813564">
                <a:moveTo>
                  <a:pt x="0" y="0"/>
                </a:moveTo>
                <a:lnTo>
                  <a:pt x="1782216" y="0"/>
                </a:lnTo>
                <a:lnTo>
                  <a:pt x="1782216" y="813564"/>
                </a:lnTo>
                <a:lnTo>
                  <a:pt x="0" y="813564"/>
                </a:lnTo>
                <a:lnTo>
                  <a:pt x="0" y="0"/>
                </a:lnTo>
                <a:close/>
              </a:path>
            </a:pathLst>
          </a:custGeom>
          <a:solidFill>
            <a:schemeClr val="tx1">
              <a:lumMod val="50000"/>
              <a:lumOff val="50000"/>
              <a:alpha val="50196"/>
            </a:schemeClr>
          </a:solidFill>
          <a:ln w="76200">
            <a:solidFill>
              <a:schemeClr val="tx1">
                <a:lumMod val="50000"/>
                <a:lumOff val="50000"/>
              </a:schemeClr>
            </a:solidFill>
          </a:ln>
        </p:spPr>
        <p:style>
          <a:lnRef idx="3">
            <a:schemeClr val="lt1"/>
          </a:lnRef>
          <a:fillRef idx="1">
            <a:schemeClr val="accent6"/>
          </a:fillRef>
          <a:effectRef idx="1">
            <a:schemeClr val="accent6"/>
          </a:effectRef>
          <a:fontRef idx="minor">
            <a:schemeClr val="lt1"/>
          </a:fontRef>
        </p:style>
        <p:txBody>
          <a:bodyPr vert="horz" lIns="91440" tIns="45720" rIns="91440" bIns="45720" rtlCol="1" anchor="ctr">
            <a:normAutofit fontScale="97500" lnSpcReduction="10000"/>
          </a:bodyPr>
          <a:lstStyle/>
          <a:p>
            <a:pPr algn="ctr">
              <a:spcBef>
                <a:spcPct val="0"/>
              </a:spcBef>
            </a:pPr>
            <a:endParaRPr lang="he-IL" sz="2000" b="1" dirty="0" smtClean="0">
              <a:solidFill>
                <a:schemeClr val="tx1"/>
              </a:solidFill>
            </a:endParaRPr>
          </a:p>
          <a:p>
            <a:pPr algn="ctr">
              <a:spcBef>
                <a:spcPct val="0"/>
              </a:spcBef>
            </a:pPr>
            <a:endParaRPr lang="he-IL" sz="2000" b="1" dirty="0">
              <a:solidFill>
                <a:schemeClr val="tx1"/>
              </a:solidFill>
            </a:endParaRPr>
          </a:p>
          <a:p>
            <a:pPr algn="ctr">
              <a:spcBef>
                <a:spcPct val="0"/>
              </a:spcBef>
            </a:pPr>
            <a:r>
              <a:rPr lang="he-IL" sz="2000" b="1" dirty="0" smtClean="0">
                <a:solidFill>
                  <a:schemeClr val="tx1"/>
                </a:solidFill>
              </a:rPr>
              <a:t>פרק </a:t>
            </a:r>
            <a:r>
              <a:rPr lang="he-IL" sz="2000" b="1" dirty="0">
                <a:solidFill>
                  <a:schemeClr val="tx1"/>
                </a:solidFill>
              </a:rPr>
              <a:t>א: </a:t>
            </a:r>
          </a:p>
          <a:p>
            <a:pPr algn="ctr">
              <a:spcBef>
                <a:spcPct val="0"/>
              </a:spcBef>
            </a:pPr>
            <a:r>
              <a:rPr lang="he-IL" sz="2000" b="1" dirty="0">
                <a:solidFill>
                  <a:schemeClr val="tx1"/>
                </a:solidFill>
              </a:rPr>
              <a:t>מכלילים וממזגים בשירים, בכרזות ובטקסטים</a:t>
            </a:r>
          </a:p>
        </p:txBody>
      </p:sp>
      <p:pic>
        <p:nvPicPr>
          <p:cNvPr id="1027" name="Picture 3" descr="C:\Users\Student\AppData\Local\Microsoft\Windows\Temporary Internet Files\Content.IE5\D0P784L9\MC900285456[1].wmf"/>
          <p:cNvPicPr>
            <a:picLocks noChangeAspect="1" noChangeArrowheads="1"/>
          </p:cNvPicPr>
          <p:nvPr/>
        </p:nvPicPr>
        <p:blipFill>
          <a:blip r:embed="rId5" cstate="print">
            <a:clrChange>
              <a:clrFrom>
                <a:srgbClr val="7F0000"/>
              </a:clrFrom>
              <a:clrTo>
                <a:srgbClr val="7F0000">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43808" y="2105696"/>
            <a:ext cx="4312963" cy="792088"/>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0" name="הסבר חץ למטה 19"/>
          <p:cNvSpPr/>
          <p:nvPr/>
        </p:nvSpPr>
        <p:spPr>
          <a:xfrm>
            <a:off x="2411760" y="3284984"/>
            <a:ext cx="936104" cy="592565"/>
          </a:xfrm>
          <a:prstGeom prst="downArrowCallou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lightRig rig="threePt" dir="t"/>
            </a:scene3d>
            <a:sp3d extrusionH="57150">
              <a:bevelT w="82550" h="38100" prst="coolSlant"/>
            </a:sp3d>
          </a:bodyPr>
          <a:lstStyle/>
          <a:p>
            <a:pPr algn="ctr"/>
            <a:r>
              <a:rPr lang="he-IL" sz="1200" b="1" dirty="0">
                <a:solidFill>
                  <a:schemeClr val="tx1"/>
                </a:solidFill>
                <a:effectLst>
                  <a:glow rad="228600">
                    <a:schemeClr val="accent2">
                      <a:satMod val="175000"/>
                      <a:alpha val="40000"/>
                    </a:schemeClr>
                  </a:glow>
                </a:effectLst>
              </a:rPr>
              <a:t>אתם כאן</a:t>
            </a:r>
          </a:p>
        </p:txBody>
      </p:sp>
      <p:sp>
        <p:nvSpPr>
          <p:cNvPr id="18" name="לחצן פעולה: מסמך 17">
            <a:hlinkClick r:id="rId6" action="ppaction://hlinksldjump" highlightClick="1"/>
          </p:cNvPr>
          <p:cNvSpPr/>
          <p:nvPr/>
        </p:nvSpPr>
        <p:spPr>
          <a:xfrm>
            <a:off x="60322" y="3258514"/>
            <a:ext cx="1008112" cy="432048"/>
          </a:xfrm>
          <a:prstGeom prst="actionButtonDocumen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rPr>
              <a:t>מידע על </a:t>
            </a:r>
          </a:p>
          <a:p>
            <a:pPr algn="ctr"/>
            <a:r>
              <a:rPr lang="he-IL" sz="1200" b="1" dirty="0" smtClean="0">
                <a:solidFill>
                  <a:schemeClr val="tx1"/>
                </a:solidFill>
              </a:rPr>
              <a:t>היחידה</a:t>
            </a:r>
            <a:endParaRPr lang="he-IL" sz="1200" b="1" dirty="0">
              <a:solidFill>
                <a:schemeClr val="tx1"/>
              </a:solidFill>
            </a:endParaRPr>
          </a:p>
        </p:txBody>
      </p:sp>
      <p:sp>
        <p:nvSpPr>
          <p:cNvPr id="19" name="מלבן 18"/>
          <p:cNvSpPr/>
          <p:nvPr/>
        </p:nvSpPr>
        <p:spPr>
          <a:xfrm>
            <a:off x="0" y="2105696"/>
            <a:ext cx="1606222" cy="5078313"/>
          </a:xfrm>
          <a:prstGeom prst="rect">
            <a:avLst/>
          </a:prstGeom>
          <a:solidFill>
            <a:srgbClr val="FFC000"/>
          </a:solidFill>
          <a:ln w="38100">
            <a:solidFill>
              <a:schemeClr val="accent2">
                <a:lumMod val="50000"/>
              </a:schemeClr>
            </a:solidFill>
          </a:ln>
        </p:spPr>
        <p:txBody>
          <a:bodyPr wrap="square">
            <a:spAutoFit/>
          </a:bodyPr>
          <a:lstStyle/>
          <a:p>
            <a:endParaRPr lang="he-IL" sz="1200" b="1" dirty="0" smtClean="0"/>
          </a:p>
          <a:p>
            <a:r>
              <a:rPr lang="he-IL" sz="1200" b="1" dirty="0" smtClean="0"/>
              <a:t>מהו </a:t>
            </a:r>
            <a:r>
              <a:rPr lang="he-IL" sz="1200" b="1" dirty="0"/>
              <a:t>מוצר ישראלי?</a:t>
            </a:r>
            <a:endParaRPr lang="en-US" sz="1200" b="1" dirty="0"/>
          </a:p>
          <a:p>
            <a:r>
              <a:rPr lang="he-IL" sz="1200" b="1" dirty="0"/>
              <a:t>מוצר הוא סחורה או שירות שניתן לקנייה ולמכירה. כדי שמוצר מסוים ייחשב מוצר ישראלי נדרשים התנאים הבאים</a:t>
            </a:r>
            <a:r>
              <a:rPr lang="he-IL" sz="1200" b="1" dirty="0" smtClean="0"/>
              <a:t>:</a:t>
            </a:r>
            <a:r>
              <a:rPr lang="en-US" sz="1200" b="1" dirty="0" smtClean="0"/>
              <a:t/>
            </a:r>
            <a:br>
              <a:rPr lang="en-US" sz="1200" b="1" dirty="0" smtClean="0"/>
            </a:br>
            <a:endParaRPr lang="en-US" sz="1200" b="1" dirty="0"/>
          </a:p>
          <a:p>
            <a:pPr marL="285750" lvl="0" indent="-285750">
              <a:buFont typeface="Arial" panose="020B0604020202020204" pitchFamily="34" charset="0"/>
              <a:buChar char="•"/>
            </a:pPr>
            <a:r>
              <a:rPr lang="he-IL" sz="1200" b="1" dirty="0"/>
              <a:t>שלושים וחמישה אחוזים מתהליך הייצור של המוצר נעשה בישראל.</a:t>
            </a:r>
            <a:endParaRPr lang="en-US" sz="1200" b="1" dirty="0"/>
          </a:p>
          <a:p>
            <a:pPr marL="285750" lvl="0" indent="-285750">
              <a:buFont typeface="Arial" panose="020B0604020202020204" pitchFamily="34" charset="0"/>
              <a:buChar char="•"/>
            </a:pPr>
            <a:r>
              <a:rPr lang="he-IL" sz="1200" b="1" dirty="0"/>
              <a:t>היצרן הוא אזרח ישראלי או אזרח ישראלי או תושב קבע בישראל או תאגיד הרשום בישראל. </a:t>
            </a:r>
            <a:endParaRPr lang="en-US" sz="1200" b="1" dirty="0"/>
          </a:p>
          <a:p>
            <a:r>
              <a:rPr lang="he-IL" sz="1200" b="1" dirty="0"/>
              <a:t> </a:t>
            </a:r>
            <a:endParaRPr lang="en-US" sz="1200" b="1" dirty="0"/>
          </a:p>
          <a:p>
            <a:r>
              <a:rPr lang="he-IL" sz="1200" b="1" dirty="0" smtClean="0"/>
              <a:t>משרד </a:t>
            </a:r>
            <a:r>
              <a:rPr lang="he-IL" sz="1200" b="1" dirty="0" err="1"/>
              <a:t>התמ"ת</a:t>
            </a:r>
            <a:r>
              <a:rPr lang="he-IL" sz="1200" b="1" dirty="0"/>
              <a:t>, קורא ליצרנים הישראלים  לסמן  מוצרים ישראלים  באמצעות  </a:t>
            </a:r>
            <a:r>
              <a:rPr lang="he-IL" sz="1200" b="1" dirty="0" smtClean="0"/>
              <a:t>סמליל </a:t>
            </a:r>
            <a:r>
              <a:rPr lang="he-IL" sz="1200" b="1" dirty="0"/>
              <a:t>(לוגו)  </a:t>
            </a:r>
            <a:r>
              <a:rPr lang="he-IL" sz="1200" b="1" u="sng" dirty="0">
                <a:hlinkClick r:id="rId7"/>
              </a:rPr>
              <a:t>מיוצר בישראל</a:t>
            </a:r>
            <a:r>
              <a:rPr lang="en-US" sz="1200" b="1" dirty="0"/>
              <a:t> </a:t>
            </a:r>
            <a:r>
              <a:rPr lang="he-IL" sz="1200" b="1" dirty="0"/>
              <a:t> כך שיהיה קל לזהותם. </a:t>
            </a:r>
            <a:endParaRPr lang="en-US" sz="1200" b="1" dirty="0"/>
          </a:p>
          <a:p>
            <a:r>
              <a:rPr lang="en-US" sz="1200" b="1" dirty="0"/>
              <a:t> </a:t>
            </a:r>
          </a:p>
        </p:txBody>
      </p:sp>
      <p:sp>
        <p:nvSpPr>
          <p:cNvPr id="21" name="TextBox 20"/>
          <p:cNvSpPr txBox="1"/>
          <p:nvPr/>
        </p:nvSpPr>
        <p:spPr>
          <a:xfrm>
            <a:off x="133803" y="5192645"/>
            <a:ext cx="837797" cy="276999"/>
          </a:xfrm>
          <a:prstGeom prst="rect">
            <a:avLst/>
          </a:prstGeom>
          <a:solidFill>
            <a:srgbClr val="1F497D">
              <a:alpha val="45882"/>
            </a:srgbClr>
          </a:solidFill>
          <a:ln w="57150">
            <a:solidFill>
              <a:schemeClr val="bg1"/>
            </a:solidFill>
          </a:ln>
        </p:spPr>
        <p:txBody>
          <a:bodyPr wrap="square" rtlCol="1">
            <a:spAutoFit/>
          </a:bodyPr>
          <a:lstStyle/>
          <a:p>
            <a:pPr algn="ctr"/>
            <a:r>
              <a:rPr lang="he-IL" sz="1200" b="1" dirty="0" smtClean="0">
                <a:solidFill>
                  <a:schemeClr val="bg1">
                    <a:lumMod val="95000"/>
                  </a:schemeClr>
                </a:solidFill>
              </a:rPr>
              <a:t>סגור</a:t>
            </a:r>
            <a:endParaRPr lang="he-IL" sz="1200" b="1" dirty="0">
              <a:solidFill>
                <a:schemeClr val="bg1">
                  <a:lumMod val="95000"/>
                </a:schemeClr>
              </a:solidFill>
            </a:endParaRPr>
          </a:p>
        </p:txBody>
      </p:sp>
      <p:grpSp>
        <p:nvGrpSpPr>
          <p:cNvPr id="22" name="קבוצה 21"/>
          <p:cNvGrpSpPr/>
          <p:nvPr/>
        </p:nvGrpSpPr>
        <p:grpSpPr>
          <a:xfrm>
            <a:off x="107504" y="320495"/>
            <a:ext cx="1152128" cy="732241"/>
            <a:chOff x="217172" y="438310"/>
            <a:chExt cx="1453158" cy="1052508"/>
          </a:xfrm>
        </p:grpSpPr>
        <p:pic>
          <p:nvPicPr>
            <p:cNvPr id="23" name="Picture 2" descr="C:\Users\David\AppData\Local\Microsoft\Windows\Temporary Internet Files\Content.IE5\ZWT2X41Z\MC900441470[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7822" y="438310"/>
              <a:ext cx="1052508" cy="105250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217172" y="574042"/>
              <a:ext cx="754428" cy="840543"/>
            </a:xfrm>
            <a:prstGeom prst="rect">
              <a:avLst/>
            </a:prstGeom>
            <a:noFill/>
          </p:spPr>
          <p:txBody>
            <a:bodyPr wrap="square" rtlCol="1">
              <a:spAutoFit/>
            </a:bodyPr>
            <a:lstStyle/>
            <a:p>
              <a:r>
                <a:rPr lang="he-IL" sz="800" b="1" dirty="0" smtClean="0"/>
                <a:t>מהו מוצר ישראלי?</a:t>
              </a:r>
              <a:endParaRPr lang="he-IL" sz="800" b="1" dirty="0"/>
            </a:p>
          </p:txBody>
        </p:sp>
      </p:grpSp>
      <p:sp>
        <p:nvSpPr>
          <p:cNvPr id="25"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26" name="מלבן 25"/>
          <p:cNvSpPr/>
          <p:nvPr/>
        </p:nvSpPr>
        <p:spPr>
          <a:xfrm>
            <a:off x="3491880"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schemeClr val="bg1"/>
                </a:solidFill>
              </a:rPr>
              <a:t>משרד החינוך </a:t>
            </a:r>
          </a:p>
          <a:p>
            <a:pPr algn="ctr"/>
            <a:r>
              <a:rPr lang="he-IL" sz="900" b="1" dirty="0">
                <a:solidFill>
                  <a:schemeClr val="bg1"/>
                </a:solidFill>
              </a:rPr>
              <a:t>אגף שפות </a:t>
            </a:r>
          </a:p>
          <a:p>
            <a:pPr algn="ctr"/>
            <a:r>
              <a:rPr lang="he-IL" sz="900" b="1" dirty="0">
                <a:solidFill>
                  <a:schemeClr val="bg1"/>
                </a:solidFill>
              </a:rPr>
              <a:t>הפיקוח על הוראת העברית</a:t>
            </a:r>
            <a:endParaRPr lang="he-IL" sz="900" dirty="0">
              <a:solidFill>
                <a:schemeClr val="bg1"/>
              </a:solidFill>
            </a:endParaRPr>
          </a:p>
        </p:txBody>
      </p:sp>
    </p:spTree>
    <p:extLst>
      <p:ext uri="{BB962C8B-B14F-4D97-AF65-F5344CB8AC3E}">
        <p14:creationId xmlns:p14="http://schemas.microsoft.com/office/powerpoint/2010/main" val="37836429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edge">
                                      <p:cBhvr>
                                        <p:cTn id="7" dur="2000"/>
                                        <p:tgtEl>
                                          <p:spTgt spid="21"/>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edge">
                                      <p:cBhvr>
                                        <p:cTn id="10" dur="2000"/>
                                        <p:tgtEl>
                                          <p:spTgt spid="19"/>
                                        </p:tgtEl>
                                      </p:cBhvr>
                                    </p:animEffect>
                                  </p:childTnLst>
                                </p:cTn>
                              </p:par>
                            </p:childTnLst>
                          </p:cTn>
                        </p:par>
                      </p:childTnLst>
                    </p:cTn>
                  </p:par>
                </p:childTnLst>
              </p:cTn>
              <p:nextCondLst>
                <p:cond evt="onClick" delay="0">
                  <p:tgtEl>
                    <p:spTgt spid="22"/>
                  </p:tgtEl>
                </p:cond>
              </p:nextCondLst>
            </p:seq>
            <p:seq concurrent="1" nextAc="seek">
              <p:cTn id="11" restart="whenNotActive" fill="hold" evtFilter="cancelBubble" nodeType="interactiveSeq">
                <p:stCondLst>
                  <p:cond evt="onClick" delay="0">
                    <p:tgtEl>
                      <p:spTgt spid="21"/>
                    </p:tgtEl>
                  </p:cond>
                </p:stCondLst>
                <p:endSync evt="end" delay="0">
                  <p:rtn val="all"/>
                </p:endSync>
                <p:childTnLst>
                  <p:par>
                    <p:cTn id="12" fill="hold">
                      <p:stCondLst>
                        <p:cond delay="0"/>
                      </p:stCondLst>
                      <p:childTnLst>
                        <p:par>
                          <p:cTn id="13" fill="hold">
                            <p:stCondLst>
                              <p:cond delay="0"/>
                            </p:stCondLst>
                            <p:childTnLst>
                              <p:par>
                                <p:cTn id="14" presetID="20" presetClass="exit" presetSubtype="0" fill="hold" grpId="1" nodeType="clickEffect">
                                  <p:stCondLst>
                                    <p:cond delay="0"/>
                                  </p:stCondLst>
                                  <p:childTnLst>
                                    <p:animEffect transition="out" filter="wedge">
                                      <p:cBhvr>
                                        <p:cTn id="15" dur="2000"/>
                                        <p:tgtEl>
                                          <p:spTgt spid="21"/>
                                        </p:tgtEl>
                                      </p:cBhvr>
                                    </p:animEffect>
                                    <p:set>
                                      <p:cBhvr>
                                        <p:cTn id="16" dur="1" fill="hold">
                                          <p:stCondLst>
                                            <p:cond delay="1999"/>
                                          </p:stCondLst>
                                        </p:cTn>
                                        <p:tgtEl>
                                          <p:spTgt spid="21"/>
                                        </p:tgtEl>
                                        <p:attrNameLst>
                                          <p:attrName>style.visibility</p:attrName>
                                        </p:attrNameLst>
                                      </p:cBhvr>
                                      <p:to>
                                        <p:strVal val="hidden"/>
                                      </p:to>
                                    </p:set>
                                  </p:childTnLst>
                                </p:cTn>
                              </p:par>
                              <p:par>
                                <p:cTn id="17" presetID="20" presetClass="exit" presetSubtype="0" fill="hold" grpId="1" nodeType="withEffect">
                                  <p:stCondLst>
                                    <p:cond delay="0"/>
                                  </p:stCondLst>
                                  <p:childTnLst>
                                    <p:animEffect transition="out" filter="wedge">
                                      <p:cBhvr>
                                        <p:cTn id="18" dur="2000"/>
                                        <p:tgtEl>
                                          <p:spTgt spid="19"/>
                                        </p:tgtEl>
                                      </p:cBhvr>
                                    </p:animEffect>
                                    <p:set>
                                      <p:cBhvr>
                                        <p:cTn id="19" dur="1" fill="hold">
                                          <p:stCondLst>
                                            <p:cond delay="19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9" grpId="0" animBg="1"/>
      <p:bldP spid="19" grpId="1" animBg="1"/>
      <p:bldP spid="21" grpId="0" animBg="1"/>
      <p:bldP spid="21"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65000">
              <a:schemeClr val="tx2">
                <a:lumMod val="60000"/>
                <a:lumOff val="40000"/>
              </a:schemeClr>
            </a:gs>
            <a:gs pos="79000">
              <a:srgbClr val="FFC000"/>
            </a:gs>
            <a:gs pos="78000">
              <a:srgbClr val="0087E6"/>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Oval 12">
            <a:hlinkClick r:id="rId4" action="ppaction://hlinksldjump"/>
          </p:cNvPr>
          <p:cNvSpPr/>
          <p:nvPr/>
        </p:nvSpPr>
        <p:spPr>
          <a:xfrm>
            <a:off x="7272300" y="3356992"/>
            <a:ext cx="360040" cy="360040"/>
          </a:xfrm>
          <a:prstGeom prst="ellipse">
            <a:avLst/>
          </a:prstGeom>
          <a:solidFill>
            <a:schemeClr val="tx2">
              <a:lumMod val="75000"/>
            </a:schemeClr>
          </a:solidFill>
          <a:ln w="38100">
            <a:solidFill>
              <a:srgbClr val="FFC000"/>
            </a:solidFill>
          </a:ln>
        </p:spPr>
        <p:style>
          <a:lnRef idx="0">
            <a:schemeClr val="accent6"/>
          </a:lnRef>
          <a:fillRef idx="3">
            <a:schemeClr val="accent6"/>
          </a:fillRef>
          <a:effectRef idx="3">
            <a:schemeClr val="accent6"/>
          </a:effectRef>
          <a:fontRef idx="minor">
            <a:schemeClr val="lt1"/>
          </a:fontRef>
        </p:style>
        <p:txBody>
          <a:bodyPr rtlCol="1" anchor="ctr"/>
          <a:lstStyle/>
          <a:p>
            <a:pPr algn="ctr"/>
            <a:endParaRPr lang="he-IL" dirty="0">
              <a:solidFill>
                <a:prstClr val="white"/>
              </a:solidFill>
            </a:endParaRPr>
          </a:p>
        </p:txBody>
      </p:sp>
      <p:sp>
        <p:nvSpPr>
          <p:cNvPr id="14" name="TextBox 13"/>
          <p:cNvSpPr txBox="1"/>
          <p:nvPr/>
        </p:nvSpPr>
        <p:spPr>
          <a:xfrm>
            <a:off x="33358" y="3212976"/>
            <a:ext cx="7239185" cy="2862322"/>
          </a:xfrm>
          <a:prstGeom prst="rect">
            <a:avLst/>
          </a:prstGeom>
          <a:noFill/>
        </p:spPr>
        <p:txBody>
          <a:bodyPr wrap="square" rtlCol="1">
            <a:spAutoFit/>
          </a:bodyPr>
          <a:lstStyle/>
          <a:p>
            <a:pPr>
              <a:lnSpc>
                <a:spcPct val="150000"/>
              </a:lnSpc>
            </a:pPr>
            <a:r>
              <a:rPr lang="he-IL" sz="2400" b="1" dirty="0" smtClean="0">
                <a:solidFill>
                  <a:srgbClr val="0070C0"/>
                </a:solidFill>
                <a:latin typeface="Tahoma" pitchFamily="34" charset="0"/>
                <a:ea typeface="Tahoma" pitchFamily="34" charset="0"/>
                <a:cs typeface="Tahoma" pitchFamily="34" charset="0"/>
                <a:hlinkClick r:id="rId4" action="ppaction://hlinksldjump"/>
              </a:rPr>
              <a:t>נושא היחידה ואוכלוסיית היעד</a:t>
            </a:r>
            <a:endParaRPr lang="he-IL" sz="2400" b="1" dirty="0" smtClean="0">
              <a:solidFill>
                <a:srgbClr val="0070C0"/>
              </a:solidFill>
              <a:latin typeface="Tahoma" pitchFamily="34" charset="0"/>
              <a:ea typeface="Tahoma" pitchFamily="34" charset="0"/>
              <a:cs typeface="Tahoma" pitchFamily="34" charset="0"/>
            </a:endParaRPr>
          </a:p>
          <a:p>
            <a:pPr>
              <a:lnSpc>
                <a:spcPct val="150000"/>
              </a:lnSpc>
            </a:pPr>
            <a:r>
              <a:rPr lang="he-IL" sz="2400" b="1" dirty="0" smtClean="0">
                <a:solidFill>
                  <a:srgbClr val="0070C0"/>
                </a:solidFill>
                <a:latin typeface="Tahoma" pitchFamily="34" charset="0"/>
                <a:ea typeface="Tahoma" pitchFamily="34" charset="0"/>
                <a:cs typeface="Tahoma" pitchFamily="34" charset="0"/>
                <a:hlinkClick r:id="rId5" action="ppaction://hlinksldjump"/>
              </a:rPr>
              <a:t>מטרות היחידה</a:t>
            </a:r>
            <a:endParaRPr lang="he-IL" sz="2400" b="1" dirty="0" smtClean="0">
              <a:solidFill>
                <a:srgbClr val="0070C0"/>
              </a:solidFill>
              <a:latin typeface="Tahoma" pitchFamily="34" charset="0"/>
              <a:ea typeface="Tahoma" pitchFamily="34" charset="0"/>
              <a:cs typeface="Tahoma" pitchFamily="34" charset="0"/>
            </a:endParaRPr>
          </a:p>
          <a:p>
            <a:pPr>
              <a:lnSpc>
                <a:spcPct val="150000"/>
              </a:lnSpc>
            </a:pPr>
            <a:r>
              <a:rPr lang="he-IL" sz="2400" b="1" dirty="0" smtClean="0">
                <a:solidFill>
                  <a:srgbClr val="0070C0"/>
                </a:solidFill>
                <a:latin typeface="Tahoma" pitchFamily="34" charset="0"/>
                <a:ea typeface="Tahoma" pitchFamily="34" charset="0"/>
                <a:cs typeface="Tahoma" pitchFamily="34" charset="0"/>
                <a:hlinkClick r:id="rId6" action="ppaction://hlinksldjump"/>
              </a:rPr>
              <a:t>מבנה היחידה</a:t>
            </a:r>
            <a:endParaRPr lang="he-IL" sz="2400" b="1" dirty="0" smtClean="0">
              <a:solidFill>
                <a:srgbClr val="0070C0"/>
              </a:solidFill>
              <a:latin typeface="Tahoma" pitchFamily="34" charset="0"/>
              <a:ea typeface="Tahoma" pitchFamily="34" charset="0"/>
              <a:cs typeface="Tahoma" pitchFamily="34" charset="0"/>
            </a:endParaRPr>
          </a:p>
          <a:p>
            <a:pPr>
              <a:lnSpc>
                <a:spcPct val="150000"/>
              </a:lnSpc>
            </a:pPr>
            <a:r>
              <a:rPr lang="he-IL" sz="2400" b="1" dirty="0" smtClean="0">
                <a:solidFill>
                  <a:srgbClr val="0070C0"/>
                </a:solidFill>
                <a:latin typeface="Tahoma" pitchFamily="34" charset="0"/>
                <a:ea typeface="Tahoma" pitchFamily="34" charset="0"/>
                <a:cs typeface="Tahoma" pitchFamily="34" charset="0"/>
                <a:hlinkClick r:id="rId7" action="ppaction://hlinksldjump"/>
              </a:rPr>
              <a:t>על פרק ג </a:t>
            </a:r>
            <a:endParaRPr lang="he-IL" sz="2400" b="1" dirty="0">
              <a:solidFill>
                <a:srgbClr val="0070C0"/>
              </a:solidFill>
              <a:latin typeface="Tahoma" pitchFamily="34" charset="0"/>
              <a:ea typeface="Tahoma" pitchFamily="34" charset="0"/>
              <a:cs typeface="Tahoma" pitchFamily="34" charset="0"/>
            </a:endParaRPr>
          </a:p>
          <a:p>
            <a:pPr>
              <a:lnSpc>
                <a:spcPct val="150000"/>
              </a:lnSpc>
            </a:pPr>
            <a:r>
              <a:rPr lang="he-IL" sz="2400" b="1" dirty="0" smtClean="0">
                <a:solidFill>
                  <a:srgbClr val="0070C0"/>
                </a:solidFill>
                <a:latin typeface="Tahoma" pitchFamily="34" charset="0"/>
                <a:ea typeface="Tahoma" pitchFamily="34" charset="0"/>
                <a:cs typeface="Tahoma" pitchFamily="34" charset="0"/>
                <a:hlinkClick r:id="rId8" action="ppaction://hlinksldjump"/>
              </a:rPr>
              <a:t>דרכי עבודה</a:t>
            </a:r>
            <a:endParaRPr lang="he-IL" sz="2400" b="1" dirty="0">
              <a:solidFill>
                <a:srgbClr val="0070C0"/>
              </a:solidFill>
              <a:latin typeface="Tahoma" pitchFamily="34" charset="0"/>
              <a:ea typeface="Tahoma" pitchFamily="34" charset="0"/>
              <a:cs typeface="Tahoma" pitchFamily="34" charset="0"/>
            </a:endParaRPr>
          </a:p>
        </p:txBody>
      </p:sp>
      <p:sp>
        <p:nvSpPr>
          <p:cNvPr id="15" name="Oval 14">
            <a:hlinkClick r:id="rId5" action="ppaction://hlinksldjump"/>
          </p:cNvPr>
          <p:cNvSpPr/>
          <p:nvPr/>
        </p:nvSpPr>
        <p:spPr>
          <a:xfrm>
            <a:off x="7272300" y="3933056"/>
            <a:ext cx="360040" cy="360040"/>
          </a:xfrm>
          <a:prstGeom prst="ellipse">
            <a:avLst/>
          </a:prstGeom>
          <a:solidFill>
            <a:schemeClr val="tx2">
              <a:lumMod val="75000"/>
            </a:schemeClr>
          </a:solidFill>
          <a:ln w="38100">
            <a:solidFill>
              <a:srgbClr val="FFC000"/>
            </a:solidFill>
          </a:ln>
        </p:spPr>
        <p:style>
          <a:lnRef idx="0">
            <a:schemeClr val="accent6"/>
          </a:lnRef>
          <a:fillRef idx="3">
            <a:schemeClr val="accent6"/>
          </a:fillRef>
          <a:effectRef idx="3">
            <a:schemeClr val="accent6"/>
          </a:effectRef>
          <a:fontRef idx="minor">
            <a:schemeClr val="lt1"/>
          </a:fontRef>
        </p:style>
        <p:txBody>
          <a:bodyPr rtlCol="1" anchor="ctr"/>
          <a:lstStyle/>
          <a:p>
            <a:pPr algn="ctr"/>
            <a:endParaRPr lang="he-IL">
              <a:solidFill>
                <a:prstClr val="white"/>
              </a:solidFill>
            </a:endParaRPr>
          </a:p>
        </p:txBody>
      </p:sp>
      <p:sp>
        <p:nvSpPr>
          <p:cNvPr id="16" name="Oval 15">
            <a:hlinkClick r:id="rId6" action="ppaction://hlinksldjump"/>
          </p:cNvPr>
          <p:cNvSpPr/>
          <p:nvPr/>
        </p:nvSpPr>
        <p:spPr>
          <a:xfrm>
            <a:off x="7272299" y="4509120"/>
            <a:ext cx="360040" cy="360040"/>
          </a:xfrm>
          <a:prstGeom prst="ellipse">
            <a:avLst/>
          </a:prstGeom>
          <a:solidFill>
            <a:schemeClr val="tx2">
              <a:lumMod val="75000"/>
            </a:schemeClr>
          </a:solidFill>
          <a:ln w="38100">
            <a:solidFill>
              <a:srgbClr val="FFC000"/>
            </a:solidFill>
          </a:ln>
        </p:spPr>
        <p:style>
          <a:lnRef idx="0">
            <a:schemeClr val="accent6"/>
          </a:lnRef>
          <a:fillRef idx="3">
            <a:schemeClr val="accent6"/>
          </a:fillRef>
          <a:effectRef idx="3">
            <a:schemeClr val="accent6"/>
          </a:effectRef>
          <a:fontRef idx="minor">
            <a:schemeClr val="lt1"/>
          </a:fontRef>
        </p:style>
        <p:txBody>
          <a:bodyPr rtlCol="1" anchor="ctr"/>
          <a:lstStyle/>
          <a:p>
            <a:pPr algn="ctr"/>
            <a:endParaRPr lang="he-IL">
              <a:solidFill>
                <a:prstClr val="white"/>
              </a:solidFill>
            </a:endParaRPr>
          </a:p>
        </p:txBody>
      </p:sp>
      <p:pic>
        <p:nvPicPr>
          <p:cNvPr id="22" name="Picture 21" descr="דף ראשי.png">
            <a:hlinkClick r:id="rId9" action="ppaction://hlinksldjump"/>
          </p:cNvPr>
          <p:cNvPicPr>
            <a:picLocks noChangeAspect="1"/>
          </p:cNvPicPr>
          <p:nvPr/>
        </p:nvPicPr>
        <p:blipFill>
          <a:blip r:embed="rId10" cstate="print"/>
          <a:stretch>
            <a:fillRect/>
          </a:stretch>
        </p:blipFill>
        <p:spPr>
          <a:xfrm>
            <a:off x="278904" y="44624"/>
            <a:ext cx="620688" cy="620688"/>
          </a:xfrm>
          <a:prstGeom prst="rect">
            <a:avLst/>
          </a:prstGeom>
        </p:spPr>
      </p:pic>
      <p:sp>
        <p:nvSpPr>
          <p:cNvPr id="9" name="Rounded Rectangle 10"/>
          <p:cNvSpPr/>
          <p:nvPr/>
        </p:nvSpPr>
        <p:spPr>
          <a:xfrm>
            <a:off x="1281944" y="1124744"/>
            <a:ext cx="6602424" cy="1872208"/>
          </a:xfrm>
          <a:prstGeom prst="roundRect">
            <a:avLst/>
          </a:prstGeom>
          <a:solidFill>
            <a:schemeClr val="accent5">
              <a:lumMod val="75000"/>
              <a:alpha val="50196"/>
            </a:schemeClr>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rtlCol="1" anchor="ctr"/>
          <a:lstStyle/>
          <a:p>
            <a:pPr algn="ctr"/>
            <a:r>
              <a:rPr lang="he-IL" sz="3200" b="1" dirty="0" smtClean="0">
                <a:solidFill>
                  <a:srgbClr val="FFC000"/>
                </a:solidFill>
              </a:rPr>
              <a:t>נושא היחידה:</a:t>
            </a:r>
          </a:p>
          <a:p>
            <a:pPr algn="ctr"/>
            <a:r>
              <a:rPr lang="he-IL" sz="2800" b="1" dirty="0" smtClean="0">
                <a:solidFill>
                  <a:srgbClr val="FFC000"/>
                </a:solidFill>
              </a:rPr>
              <a:t>על מלאכת המיזוג בנושא "כחול-לבן"</a:t>
            </a:r>
            <a:endParaRPr lang="he-IL" sz="2800" b="1" dirty="0">
              <a:solidFill>
                <a:srgbClr val="FFC000"/>
              </a:solidFill>
            </a:endParaRPr>
          </a:p>
        </p:txBody>
      </p:sp>
      <p:sp>
        <p:nvSpPr>
          <p:cNvPr id="10"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17" name="Oval 15">
            <a:hlinkClick r:id="rId8" action="ppaction://hlinksldjump"/>
          </p:cNvPr>
          <p:cNvSpPr/>
          <p:nvPr/>
        </p:nvSpPr>
        <p:spPr>
          <a:xfrm>
            <a:off x="7272542" y="5589240"/>
            <a:ext cx="359797" cy="360040"/>
          </a:xfrm>
          <a:prstGeom prst="ellipse">
            <a:avLst/>
          </a:prstGeom>
          <a:solidFill>
            <a:schemeClr val="tx2">
              <a:lumMod val="75000"/>
            </a:schemeClr>
          </a:solidFill>
          <a:ln w="38100">
            <a:solidFill>
              <a:srgbClr val="FFC000"/>
            </a:solidFill>
          </a:ln>
        </p:spPr>
        <p:style>
          <a:lnRef idx="0">
            <a:schemeClr val="accent6"/>
          </a:lnRef>
          <a:fillRef idx="3">
            <a:schemeClr val="accent6"/>
          </a:fillRef>
          <a:effectRef idx="3">
            <a:schemeClr val="accent6"/>
          </a:effectRef>
          <a:fontRef idx="minor">
            <a:schemeClr val="lt1"/>
          </a:fontRef>
        </p:style>
        <p:txBody>
          <a:bodyPr rtlCol="1" anchor="ctr"/>
          <a:lstStyle/>
          <a:p>
            <a:pPr algn="ctr"/>
            <a:endParaRPr lang="he-IL">
              <a:solidFill>
                <a:prstClr val="white"/>
              </a:solidFill>
            </a:endParaRPr>
          </a:p>
        </p:txBody>
      </p:sp>
      <p:sp>
        <p:nvSpPr>
          <p:cNvPr id="18" name="Oval 15">
            <a:hlinkClick r:id="rId7" action="ppaction://hlinksldjump"/>
          </p:cNvPr>
          <p:cNvSpPr/>
          <p:nvPr/>
        </p:nvSpPr>
        <p:spPr>
          <a:xfrm>
            <a:off x="7272543" y="5013176"/>
            <a:ext cx="360040" cy="360040"/>
          </a:xfrm>
          <a:prstGeom prst="ellipse">
            <a:avLst/>
          </a:prstGeom>
          <a:solidFill>
            <a:schemeClr val="tx2">
              <a:lumMod val="75000"/>
            </a:schemeClr>
          </a:solidFill>
          <a:ln w="38100">
            <a:solidFill>
              <a:srgbClr val="FFC000"/>
            </a:solidFill>
          </a:ln>
        </p:spPr>
        <p:style>
          <a:lnRef idx="0">
            <a:schemeClr val="accent6"/>
          </a:lnRef>
          <a:fillRef idx="3">
            <a:schemeClr val="accent6"/>
          </a:fillRef>
          <a:effectRef idx="3">
            <a:schemeClr val="accent6"/>
          </a:effectRef>
          <a:fontRef idx="minor">
            <a:schemeClr val="lt1"/>
          </a:fontRef>
        </p:style>
        <p:txBody>
          <a:bodyPr rtlCol="1" anchor="ctr"/>
          <a:lstStyle/>
          <a:p>
            <a:pPr algn="ctr"/>
            <a:endParaRPr lang="he-IL">
              <a:solidFill>
                <a:prstClr val="white"/>
              </a:solidFill>
            </a:endParaRPr>
          </a:p>
        </p:txBody>
      </p:sp>
      <p:sp>
        <p:nvSpPr>
          <p:cNvPr id="12" name="מלבן 11"/>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Tree>
    <p:extLst>
      <p:ext uri="{BB962C8B-B14F-4D97-AF65-F5344CB8AC3E}">
        <p14:creationId xmlns:p14="http://schemas.microsoft.com/office/powerpoint/2010/main" val="21964779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65000">
              <a:schemeClr val="tx2">
                <a:lumMod val="60000"/>
                <a:lumOff val="40000"/>
              </a:schemeClr>
            </a:gs>
            <a:gs pos="79000">
              <a:srgbClr val="FFC000"/>
            </a:gs>
            <a:gs pos="78000">
              <a:srgbClr val="0087E6"/>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6" name="TextBox 5"/>
          <p:cNvSpPr txBox="1"/>
          <p:nvPr/>
        </p:nvSpPr>
        <p:spPr>
          <a:xfrm>
            <a:off x="1598525" y="765710"/>
            <a:ext cx="5925803" cy="923330"/>
          </a:xfrm>
          <a:prstGeom prst="rect">
            <a:avLst/>
          </a:prstGeo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rtlCol="1" anchor="ctr">
            <a:spAutoFit/>
          </a:bodyPr>
          <a:lstStyle>
            <a:lvl1pPr algn="ctr">
              <a:lnSpc>
                <a:spcPct val="150000"/>
              </a:lnSpc>
              <a:spcBef>
                <a:spcPct val="0"/>
              </a:spcBef>
              <a:buNone/>
              <a:defRPr sz="4400" b="1">
                <a:solidFill>
                  <a:srgbClr val="FFC000"/>
                </a:solidFill>
                <a:latin typeface="Tahoma" pitchFamily="34" charset="0"/>
                <a:ea typeface="Tahoma" pitchFamily="34" charset="0"/>
              </a:defRPr>
            </a:lvl1pPr>
          </a:lstStyle>
          <a:p>
            <a:r>
              <a:rPr lang="he-IL" sz="3600" dirty="0"/>
              <a:t>נושא היחידה ואוכלוסיית היעד</a:t>
            </a:r>
          </a:p>
        </p:txBody>
      </p:sp>
      <p:sp>
        <p:nvSpPr>
          <p:cNvPr id="10" name="TextBox 9"/>
          <p:cNvSpPr txBox="1"/>
          <p:nvPr/>
        </p:nvSpPr>
        <p:spPr>
          <a:xfrm>
            <a:off x="994226" y="1908147"/>
            <a:ext cx="7239185" cy="2800767"/>
          </a:xfrm>
          <a:prstGeom prst="rect">
            <a:avLst/>
          </a:prstGeom>
          <a:noFill/>
          <a:ln w="187325">
            <a:solidFill>
              <a:srgbClr val="FFC000"/>
            </a:solidFill>
          </a:ln>
          <a:effectLst/>
          <a:scene3d>
            <a:camera prst="orthographicFront">
              <a:rot lat="0" lon="0" rev="0"/>
            </a:camera>
            <a:lightRig rig="chilly" dir="t">
              <a:rot lat="0" lon="0" rev="18480000"/>
            </a:lightRig>
          </a:scene3d>
          <a:sp3d prstMaterial="clear">
            <a:bevelT h="63500"/>
          </a:sp3d>
        </p:spPr>
        <p:txBody>
          <a:bodyPr wrap="square" rtlCol="1">
            <a:spAutoFit/>
          </a:bodyPr>
          <a:lstStyle/>
          <a:p>
            <a:pPr>
              <a:lnSpc>
                <a:spcPct val="150000"/>
              </a:lnSpc>
            </a:pPr>
            <a:r>
              <a:rPr lang="he-IL" sz="3200" b="1" dirty="0" smtClean="0">
                <a:solidFill>
                  <a:srgbClr val="FFC000"/>
                </a:solidFill>
                <a:latin typeface="Tahoma" pitchFamily="34" charset="0"/>
                <a:ea typeface="Tahoma" pitchFamily="34" charset="0"/>
              </a:rPr>
              <a:t>נושא היחידה </a:t>
            </a:r>
          </a:p>
          <a:p>
            <a:r>
              <a:rPr lang="he-IL" sz="3200" b="1" dirty="0">
                <a:solidFill>
                  <a:srgbClr val="002060"/>
                </a:solidFill>
              </a:rPr>
              <a:t>על מלאכת המיזוג </a:t>
            </a:r>
            <a:r>
              <a:rPr lang="he-IL" sz="3200" b="1" dirty="0" smtClean="0">
                <a:solidFill>
                  <a:srgbClr val="002060"/>
                </a:solidFill>
              </a:rPr>
              <a:t>בנושא "כחול-לבן"</a:t>
            </a:r>
            <a:endParaRPr lang="he-IL" sz="3200" b="1" dirty="0">
              <a:solidFill>
                <a:srgbClr val="002060"/>
              </a:solidFill>
            </a:endParaRPr>
          </a:p>
          <a:p>
            <a:pPr>
              <a:lnSpc>
                <a:spcPct val="150000"/>
              </a:lnSpc>
            </a:pPr>
            <a:r>
              <a:rPr lang="he-IL" sz="3200" b="1" dirty="0" smtClean="0">
                <a:solidFill>
                  <a:srgbClr val="FFC000"/>
                </a:solidFill>
                <a:latin typeface="Tahoma" pitchFamily="34" charset="0"/>
                <a:ea typeface="Tahoma" pitchFamily="34" charset="0"/>
              </a:rPr>
              <a:t>אוכלוסיית היעד</a:t>
            </a:r>
          </a:p>
          <a:p>
            <a:pPr>
              <a:lnSpc>
                <a:spcPct val="150000"/>
              </a:lnSpc>
            </a:pPr>
            <a:r>
              <a:rPr lang="he-IL" sz="3200" b="1" dirty="0" smtClean="0">
                <a:solidFill>
                  <a:srgbClr val="002060"/>
                </a:solidFill>
                <a:latin typeface="Tahoma" pitchFamily="34" charset="0"/>
                <a:ea typeface="Tahoma" pitchFamily="34" charset="0"/>
              </a:rPr>
              <a:t>כיתות ח-ט</a:t>
            </a:r>
          </a:p>
        </p:txBody>
      </p:sp>
      <p:pic>
        <p:nvPicPr>
          <p:cNvPr id="13" name="Picture 12" descr="חזרה.png">
            <a:hlinkClick r:id="rId4" action="ppaction://hlinksldjump"/>
          </p:cNvPr>
          <p:cNvPicPr>
            <a:picLocks noChangeAspect="1"/>
          </p:cNvPicPr>
          <p:nvPr/>
        </p:nvPicPr>
        <p:blipFill>
          <a:blip r:embed="rId5" cstate="print"/>
          <a:stretch>
            <a:fillRect/>
          </a:stretch>
        </p:blipFill>
        <p:spPr>
          <a:xfrm>
            <a:off x="35496" y="72008"/>
            <a:ext cx="620688" cy="620688"/>
          </a:xfrm>
          <a:prstGeom prst="rect">
            <a:avLst/>
          </a:prstGeom>
        </p:spPr>
      </p:pic>
      <p:pic>
        <p:nvPicPr>
          <p:cNvPr id="14" name="Picture 13" descr="דף ראשי.png">
            <a:hlinkClick r:id="rId6" action="ppaction://hlinksldjump"/>
          </p:cNvPr>
          <p:cNvPicPr>
            <a:picLocks noChangeAspect="1"/>
          </p:cNvPicPr>
          <p:nvPr/>
        </p:nvPicPr>
        <p:blipFill>
          <a:blip r:embed="rId7" cstate="print"/>
          <a:stretch>
            <a:fillRect/>
          </a:stretch>
        </p:blipFill>
        <p:spPr>
          <a:xfrm>
            <a:off x="611560" y="72008"/>
            <a:ext cx="620688" cy="620688"/>
          </a:xfrm>
          <a:prstGeom prst="rect">
            <a:avLst/>
          </a:prstGeom>
        </p:spPr>
      </p:pic>
      <p:pic>
        <p:nvPicPr>
          <p:cNvPr id="6146" name="Picture 2" descr="חייכן,כוסות,לימודים,מחייך,סמיילים,סמלי הבעה,ספרים,פני סמיילי,פנים מחייכות,פרצוף סמיילי,תלמידים"/>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3385" b="94154" l="0" r="100000"/>
                    </a14:imgEffect>
                  </a14:imgLayer>
                </a14:imgProps>
              </a:ext>
              <a:ext uri="{28A0092B-C50C-407E-A947-70E740481C1C}">
                <a14:useLocalDpi xmlns:a14="http://schemas.microsoft.com/office/drawing/2010/main" val="0"/>
              </a:ext>
            </a:extLst>
          </a:blip>
          <a:srcRect/>
          <a:stretch>
            <a:fillRect/>
          </a:stretch>
        </p:blipFill>
        <p:spPr bwMode="auto">
          <a:xfrm>
            <a:off x="589248" y="4189234"/>
            <a:ext cx="927803" cy="92780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חייכן,כוסות,לימודים,מחייך,סמיילים,סמלי הבעה,ספרים,פני סמיילי,פנים מחייכות,פרצוף סמיילי,תלמידים"/>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3385" b="94154" l="0" r="100000"/>
                    </a14:imgEffect>
                  </a14:imgLayer>
                </a14:imgProps>
              </a:ext>
              <a:ext uri="{28A0092B-C50C-407E-A947-70E740481C1C}">
                <a14:useLocalDpi xmlns:a14="http://schemas.microsoft.com/office/drawing/2010/main" val="0"/>
              </a:ext>
            </a:extLst>
          </a:blip>
          <a:srcRect/>
          <a:stretch>
            <a:fillRect/>
          </a:stretch>
        </p:blipFill>
        <p:spPr bwMode="auto">
          <a:xfrm>
            <a:off x="7524328" y="1340768"/>
            <a:ext cx="927803" cy="927803"/>
          </a:xfrm>
          <a:prstGeom prst="rect">
            <a:avLst/>
          </a:prstGeom>
          <a:noFill/>
          <a:extLst>
            <a:ext uri="{909E8E84-426E-40DD-AFC4-6F175D3DCCD1}">
              <a14:hiddenFill xmlns:a14="http://schemas.microsoft.com/office/drawing/2010/main">
                <a:solidFill>
                  <a:srgbClr val="FFFFFF"/>
                </a:solidFill>
              </a14:hiddenFill>
            </a:ext>
          </a:extLst>
        </p:spPr>
      </p:pic>
      <p:sp>
        <p:nvSpPr>
          <p:cNvPr id="9"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12" name="מלבן 11"/>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Tree>
    <p:extLst>
      <p:ext uri="{BB962C8B-B14F-4D97-AF65-F5344CB8AC3E}">
        <p14:creationId xmlns:p14="http://schemas.microsoft.com/office/powerpoint/2010/main" val="237822976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65000">
              <a:schemeClr val="tx2">
                <a:lumMod val="60000"/>
                <a:lumOff val="40000"/>
              </a:schemeClr>
            </a:gs>
            <a:gs pos="79000">
              <a:srgbClr val="FFC000"/>
            </a:gs>
            <a:gs pos="78000">
              <a:srgbClr val="0087E6"/>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2736304" y="1222351"/>
            <a:ext cx="3635896" cy="982513"/>
          </a:xfr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wrap="square" rtlCol="1">
            <a:spAutoFit/>
          </a:bodyPr>
          <a:lstStyle/>
          <a:p>
            <a:pPr>
              <a:lnSpc>
                <a:spcPct val="150000"/>
              </a:lnSpc>
            </a:pPr>
            <a:r>
              <a:rPr lang="he-IL" b="1" dirty="0" smtClean="0">
                <a:solidFill>
                  <a:srgbClr val="FFC000"/>
                </a:solidFill>
                <a:latin typeface="Tahoma" pitchFamily="34" charset="0"/>
                <a:ea typeface="Tahoma" pitchFamily="34" charset="0"/>
                <a:cs typeface="+mn-cs"/>
              </a:rPr>
              <a:t>מטרת </a:t>
            </a:r>
            <a:r>
              <a:rPr lang="he-IL" b="1" dirty="0">
                <a:solidFill>
                  <a:srgbClr val="FFC000"/>
                </a:solidFill>
                <a:latin typeface="Tahoma" pitchFamily="34" charset="0"/>
                <a:ea typeface="Tahoma" pitchFamily="34" charset="0"/>
                <a:cs typeface="+mn-cs"/>
              </a:rPr>
              <a:t>היחידה</a:t>
            </a:r>
          </a:p>
        </p:txBody>
      </p:sp>
      <p:sp>
        <p:nvSpPr>
          <p:cNvPr id="6"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4" name="מלבן 3"/>
          <p:cNvSpPr/>
          <p:nvPr/>
        </p:nvSpPr>
        <p:spPr>
          <a:xfrm>
            <a:off x="899592" y="2780928"/>
            <a:ext cx="7416824" cy="1303690"/>
          </a:xfrm>
          <a:prstGeom prst="rect">
            <a:avLst/>
          </a:prstGeo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wrap="square" rtlCol="1">
            <a:spAutoFit/>
          </a:bodyPr>
          <a:lstStyle/>
          <a:p>
            <a:pPr>
              <a:lnSpc>
                <a:spcPct val="150000"/>
              </a:lnSpc>
            </a:pPr>
            <a:r>
              <a:rPr lang="he-IL" sz="2800" b="1" dirty="0" smtClean="0">
                <a:solidFill>
                  <a:srgbClr val="FFC000"/>
                </a:solidFill>
                <a:latin typeface="Tahoma" pitchFamily="34" charset="0"/>
                <a:ea typeface="Tahoma" pitchFamily="34" charset="0"/>
              </a:rPr>
              <a:t>להתנסות בצורה מתוכננת ומבוקרת בפעילויות של מיזוג טקסטים ממקורות כתובים ודבורים.</a:t>
            </a:r>
            <a:endParaRPr lang="en-US" sz="2800" b="1" dirty="0">
              <a:solidFill>
                <a:srgbClr val="FFC000"/>
              </a:solidFill>
              <a:latin typeface="Tahoma" pitchFamily="34" charset="0"/>
              <a:ea typeface="Tahoma" pitchFamily="34" charset="0"/>
            </a:endParaRPr>
          </a:p>
        </p:txBody>
      </p:sp>
      <p:pic>
        <p:nvPicPr>
          <p:cNvPr id="8" name="Picture 12" descr="חזרה.png">
            <a:hlinkClick r:id="rId3" action="ppaction://hlinksldjump"/>
          </p:cNvPr>
          <p:cNvPicPr>
            <a:picLocks noChangeAspect="1"/>
          </p:cNvPicPr>
          <p:nvPr/>
        </p:nvPicPr>
        <p:blipFill>
          <a:blip r:embed="rId4" cstate="print"/>
          <a:stretch>
            <a:fillRect/>
          </a:stretch>
        </p:blipFill>
        <p:spPr>
          <a:xfrm>
            <a:off x="305290" y="116632"/>
            <a:ext cx="620688" cy="620688"/>
          </a:xfrm>
          <a:prstGeom prst="rect">
            <a:avLst/>
          </a:prstGeom>
        </p:spPr>
      </p:pic>
      <p:sp>
        <p:nvSpPr>
          <p:cNvPr id="9" name="מלבן 8"/>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Tree>
    <p:extLst>
      <p:ext uri="{BB962C8B-B14F-4D97-AF65-F5344CB8AC3E}">
        <p14:creationId xmlns:p14="http://schemas.microsoft.com/office/powerpoint/2010/main" val="40858912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65000">
              <a:schemeClr val="tx2">
                <a:lumMod val="60000"/>
                <a:lumOff val="40000"/>
              </a:schemeClr>
            </a:gs>
            <a:gs pos="79000">
              <a:srgbClr val="FFC000"/>
            </a:gs>
            <a:gs pos="78000">
              <a:srgbClr val="0087E6"/>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6"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9" name="כותרת 1"/>
          <p:cNvSpPr txBox="1">
            <a:spLocks noGrp="1"/>
          </p:cNvSpPr>
          <p:nvPr>
            <p:ph type="title"/>
          </p:nvPr>
        </p:nvSpPr>
        <p:spPr>
          <a:xfrm>
            <a:off x="1823835" y="980728"/>
            <a:ext cx="5496329" cy="738664"/>
          </a:xfrm>
          <a:prstGeom prst="rect">
            <a:avLst/>
          </a:prstGeo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wrap="square" rtlCol="1">
            <a:spAutoFit/>
          </a:bodyPr>
          <a:lstStyle/>
          <a:p>
            <a:pPr algn="r">
              <a:lnSpc>
                <a:spcPct val="150000"/>
              </a:lnSpc>
            </a:pPr>
            <a:r>
              <a:rPr lang="he-IL" sz="2800" b="1">
                <a:solidFill>
                  <a:srgbClr val="FFC000"/>
                </a:solidFill>
                <a:latin typeface="Tahoma" pitchFamily="34" charset="0"/>
                <a:ea typeface="Tahoma" pitchFamily="34" charset="0"/>
                <a:cs typeface="+mn-cs"/>
              </a:rPr>
              <a:t>פרק ג – מאיסוף מידע לטיעון דיאלוגי</a:t>
            </a:r>
            <a:endParaRPr lang="he-IL" sz="2800" b="1" dirty="0">
              <a:solidFill>
                <a:srgbClr val="FFC000"/>
              </a:solidFill>
              <a:latin typeface="Tahoma" pitchFamily="34" charset="0"/>
              <a:ea typeface="Tahoma" pitchFamily="34" charset="0"/>
              <a:cs typeface="+mn-cs"/>
            </a:endParaRPr>
          </a:p>
        </p:txBody>
      </p:sp>
      <p:sp>
        <p:nvSpPr>
          <p:cNvPr id="12" name="מציין מיקום תוכן 2"/>
          <p:cNvSpPr>
            <a:spLocks noGrp="1"/>
          </p:cNvSpPr>
          <p:nvPr>
            <p:ph idx="1"/>
          </p:nvPr>
        </p:nvSpPr>
        <p:spPr>
          <a:xfrm>
            <a:off x="1403648" y="2996952"/>
            <a:ext cx="6192688" cy="2308324"/>
          </a:xfr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rtlCol="1" anchor="ctr">
            <a:spAutoFit/>
          </a:bodyPr>
          <a:lstStyle/>
          <a:p>
            <a:pPr algn="just">
              <a:lnSpc>
                <a:spcPct val="150000"/>
              </a:lnSpc>
              <a:spcBef>
                <a:spcPct val="0"/>
              </a:spcBef>
              <a:buNone/>
            </a:pPr>
            <a:r>
              <a:rPr lang="he-IL" sz="1600" b="1" dirty="0" smtClean="0">
                <a:solidFill>
                  <a:srgbClr val="FFC000"/>
                </a:solidFill>
                <a:latin typeface="Tahoma" pitchFamily="34" charset="0"/>
                <a:ea typeface="Tahoma" pitchFamily="34" charset="0"/>
              </a:rPr>
              <a:t>מטרת הפרק היא להציע דרך עבודה שיטתית והדרגתית לכתיבת </a:t>
            </a:r>
          </a:p>
          <a:p>
            <a:pPr algn="just">
              <a:lnSpc>
                <a:spcPct val="150000"/>
              </a:lnSpc>
              <a:spcBef>
                <a:spcPct val="0"/>
              </a:spcBef>
              <a:buNone/>
            </a:pPr>
            <a:r>
              <a:rPr lang="he-IL" sz="1600" b="1" dirty="0" smtClean="0">
                <a:solidFill>
                  <a:srgbClr val="FFC000"/>
                </a:solidFill>
                <a:latin typeface="Tahoma" pitchFamily="34" charset="0"/>
                <a:ea typeface="Tahoma" pitchFamily="34" charset="0"/>
              </a:rPr>
              <a:t>טקסט טיעון המבוסס לא רק על ידע אישי אלא גם על חשיפה למגוון </a:t>
            </a:r>
          </a:p>
          <a:p>
            <a:pPr algn="just">
              <a:lnSpc>
                <a:spcPct val="150000"/>
              </a:lnSpc>
              <a:spcBef>
                <a:spcPct val="0"/>
              </a:spcBef>
              <a:buNone/>
            </a:pPr>
            <a:r>
              <a:rPr lang="he-IL" sz="1600" b="1" dirty="0" smtClean="0">
                <a:solidFill>
                  <a:srgbClr val="FFC000"/>
                </a:solidFill>
                <a:latin typeface="Tahoma" pitchFamily="34" charset="0"/>
                <a:ea typeface="Tahoma" pitchFamily="34" charset="0"/>
              </a:rPr>
              <a:t>עמדות ונקודות מבט, במטרה לעורר לחשיבה נוספת על הטענה ונימוקיה ולהשביח את הכתיבה.</a:t>
            </a:r>
          </a:p>
          <a:p>
            <a:pPr>
              <a:lnSpc>
                <a:spcPct val="150000"/>
              </a:lnSpc>
              <a:spcBef>
                <a:spcPct val="0"/>
              </a:spcBef>
              <a:buNone/>
            </a:pPr>
            <a:r>
              <a:rPr lang="he-IL" sz="1600" b="1" dirty="0" smtClean="0">
                <a:solidFill>
                  <a:srgbClr val="FFC000"/>
                </a:solidFill>
                <a:latin typeface="Tahoma" pitchFamily="34" charset="0"/>
                <a:ea typeface="Tahoma" pitchFamily="34" charset="0"/>
              </a:rPr>
              <a:t>כל הטקסטים בפרק המשמשים בסיס למיזוג הם קטעים מיומני רשת.  </a:t>
            </a:r>
          </a:p>
          <a:p>
            <a:pPr>
              <a:lnSpc>
                <a:spcPct val="150000"/>
              </a:lnSpc>
              <a:spcBef>
                <a:spcPct val="0"/>
              </a:spcBef>
              <a:buNone/>
            </a:pPr>
            <a:endParaRPr lang="he-IL" sz="1600" b="1" dirty="0">
              <a:solidFill>
                <a:srgbClr val="FFC000"/>
              </a:solidFill>
              <a:latin typeface="Tahoma" pitchFamily="34" charset="0"/>
              <a:ea typeface="Tahoma" pitchFamily="34" charset="0"/>
            </a:endParaRPr>
          </a:p>
        </p:txBody>
      </p:sp>
      <p:pic>
        <p:nvPicPr>
          <p:cNvPr id="10" name="Picture 12" descr="חזרה.png">
            <a:hlinkClick r:id="rId4" action="ppaction://hlinksldjump"/>
          </p:cNvPr>
          <p:cNvPicPr>
            <a:picLocks noChangeAspect="1"/>
          </p:cNvPicPr>
          <p:nvPr/>
        </p:nvPicPr>
        <p:blipFill>
          <a:blip r:embed="rId5" cstate="print"/>
          <a:stretch>
            <a:fillRect/>
          </a:stretch>
        </p:blipFill>
        <p:spPr>
          <a:xfrm>
            <a:off x="35496" y="72008"/>
            <a:ext cx="620688" cy="620688"/>
          </a:xfrm>
          <a:prstGeom prst="rect">
            <a:avLst/>
          </a:prstGeom>
        </p:spPr>
      </p:pic>
      <p:sp>
        <p:nvSpPr>
          <p:cNvPr id="8" name="מלבן 7"/>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Tree>
    <p:extLst>
      <p:ext uri="{BB962C8B-B14F-4D97-AF65-F5344CB8AC3E}">
        <p14:creationId xmlns:p14="http://schemas.microsoft.com/office/powerpoint/2010/main" val="26854181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65000">
              <a:schemeClr val="tx2">
                <a:lumMod val="60000"/>
                <a:lumOff val="40000"/>
              </a:schemeClr>
            </a:gs>
            <a:gs pos="79000">
              <a:srgbClr val="FFC000"/>
            </a:gs>
            <a:gs pos="78000">
              <a:srgbClr val="0087E6"/>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2267744" y="894535"/>
            <a:ext cx="4968552" cy="901593"/>
          </a:xfr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rtlCol="1" anchor="ctr">
            <a:spAutoFit/>
          </a:bodyPr>
          <a:lstStyle/>
          <a:p>
            <a:pPr>
              <a:lnSpc>
                <a:spcPct val="150000"/>
              </a:lnSpc>
            </a:pPr>
            <a:r>
              <a:rPr lang="he-IL" sz="4000" b="1" dirty="0">
                <a:solidFill>
                  <a:srgbClr val="FFC000"/>
                </a:solidFill>
                <a:latin typeface="Tahoma" pitchFamily="34" charset="0"/>
                <a:ea typeface="Tahoma" pitchFamily="34" charset="0"/>
                <a:cs typeface="+mn-cs"/>
              </a:rPr>
              <a:t>מבנה היחידה</a:t>
            </a:r>
          </a:p>
        </p:txBody>
      </p:sp>
      <p:sp>
        <p:nvSpPr>
          <p:cNvPr id="3" name="מציין מיקום תוכן 2"/>
          <p:cNvSpPr>
            <a:spLocks noGrp="1"/>
          </p:cNvSpPr>
          <p:nvPr>
            <p:ph idx="1"/>
          </p:nvPr>
        </p:nvSpPr>
        <p:spPr>
          <a:xfrm>
            <a:off x="179512" y="2629360"/>
            <a:ext cx="8640960" cy="2031325"/>
          </a:xfr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rtlCol="1" anchor="ctr">
            <a:spAutoFit/>
          </a:bodyPr>
          <a:lstStyle/>
          <a:p>
            <a:pPr algn="ctr">
              <a:lnSpc>
                <a:spcPct val="150000"/>
              </a:lnSpc>
              <a:spcBef>
                <a:spcPct val="0"/>
              </a:spcBef>
              <a:buNone/>
            </a:pPr>
            <a:r>
              <a:rPr lang="he-IL" sz="2000" b="1" dirty="0">
                <a:solidFill>
                  <a:srgbClr val="FFC000"/>
                </a:solidFill>
                <a:latin typeface="Tahoma" pitchFamily="34" charset="0"/>
                <a:ea typeface="Tahoma" pitchFamily="34" charset="0"/>
              </a:rPr>
              <a:t>ביחידה שלושה פרקים:</a:t>
            </a:r>
          </a:p>
          <a:p>
            <a:pPr lvl="1">
              <a:buFont typeface="Wingdings" panose="05000000000000000000" pitchFamily="2" charset="2"/>
              <a:buChar char="v"/>
            </a:pPr>
            <a:r>
              <a:rPr lang="he-IL" sz="2000" b="1" dirty="0">
                <a:solidFill>
                  <a:srgbClr val="002060"/>
                </a:solidFill>
              </a:rPr>
              <a:t>פרק א – מכלילים וממזגים בשירים, בכרזות ובטקסטים</a:t>
            </a:r>
          </a:p>
          <a:p>
            <a:pPr lvl="1">
              <a:buFont typeface="Wingdings" panose="05000000000000000000" pitchFamily="2" charset="2"/>
              <a:buChar char="v"/>
            </a:pPr>
            <a:r>
              <a:rPr lang="he-IL" sz="2000" b="1" dirty="0">
                <a:solidFill>
                  <a:srgbClr val="002060"/>
                </a:solidFill>
              </a:rPr>
              <a:t>פרק ב – מאיסוף מידע לסיכום ממזג</a:t>
            </a:r>
          </a:p>
          <a:p>
            <a:pPr lvl="1">
              <a:buFont typeface="Wingdings" panose="05000000000000000000" pitchFamily="2" charset="2"/>
              <a:buChar char="v"/>
            </a:pPr>
            <a:r>
              <a:rPr lang="he-IL" sz="2000" b="1" dirty="0">
                <a:solidFill>
                  <a:srgbClr val="002060"/>
                </a:solidFill>
              </a:rPr>
              <a:t>פרק ג </a:t>
            </a:r>
            <a:r>
              <a:rPr lang="he-IL" sz="2000" b="1" dirty="0" smtClean="0">
                <a:solidFill>
                  <a:srgbClr val="002060"/>
                </a:solidFill>
              </a:rPr>
              <a:t>– </a:t>
            </a:r>
            <a:r>
              <a:rPr lang="he-IL" sz="2000" b="1" dirty="0">
                <a:solidFill>
                  <a:srgbClr val="002060"/>
                </a:solidFill>
              </a:rPr>
              <a:t>מאיסוף </a:t>
            </a:r>
            <a:r>
              <a:rPr lang="he-IL" sz="2000" b="1" dirty="0" smtClean="0">
                <a:solidFill>
                  <a:srgbClr val="002060"/>
                </a:solidFill>
              </a:rPr>
              <a:t>טיעונים </a:t>
            </a:r>
            <a:r>
              <a:rPr lang="he-IL" sz="2000" b="1" dirty="0">
                <a:solidFill>
                  <a:srgbClr val="002060"/>
                </a:solidFill>
              </a:rPr>
              <a:t>לטיעון </a:t>
            </a:r>
            <a:r>
              <a:rPr lang="he-IL" sz="2000" b="1" dirty="0" err="1">
                <a:solidFill>
                  <a:srgbClr val="002060"/>
                </a:solidFill>
              </a:rPr>
              <a:t>דיאלוגי</a:t>
            </a:r>
            <a:endParaRPr lang="he-IL" sz="2000" b="1" dirty="0">
              <a:solidFill>
                <a:srgbClr val="002060"/>
              </a:solidFill>
            </a:endParaRPr>
          </a:p>
          <a:p>
            <a:pPr lvl="1"/>
            <a:endParaRPr lang="he-IL" sz="2000" dirty="0"/>
          </a:p>
        </p:txBody>
      </p:sp>
      <p:sp>
        <p:nvSpPr>
          <p:cNvPr id="16"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pic>
        <p:nvPicPr>
          <p:cNvPr id="8" name="Picture 12" descr="חזרה.png">
            <a:hlinkClick r:id="rId3" action="ppaction://hlinksldjump"/>
          </p:cNvPr>
          <p:cNvPicPr>
            <a:picLocks noChangeAspect="1"/>
          </p:cNvPicPr>
          <p:nvPr/>
        </p:nvPicPr>
        <p:blipFill>
          <a:blip r:embed="rId4" cstate="print"/>
          <a:stretch>
            <a:fillRect/>
          </a:stretch>
        </p:blipFill>
        <p:spPr>
          <a:xfrm>
            <a:off x="35496" y="72008"/>
            <a:ext cx="620688" cy="620688"/>
          </a:xfrm>
          <a:prstGeom prst="rect">
            <a:avLst/>
          </a:prstGeom>
        </p:spPr>
      </p:pic>
      <p:sp>
        <p:nvSpPr>
          <p:cNvPr id="6" name="מלבן 5"/>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Tree>
    <p:extLst>
      <p:ext uri="{BB962C8B-B14F-4D97-AF65-F5344CB8AC3E}">
        <p14:creationId xmlns:p14="http://schemas.microsoft.com/office/powerpoint/2010/main" val="371845948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65000">
              <a:schemeClr val="tx2">
                <a:lumMod val="60000"/>
                <a:lumOff val="40000"/>
              </a:schemeClr>
            </a:gs>
            <a:gs pos="79000">
              <a:srgbClr val="FFC000"/>
            </a:gs>
            <a:gs pos="78000">
              <a:srgbClr val="0087E6"/>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230832" y="1721759"/>
            <a:ext cx="8229600" cy="1015663"/>
          </a:xfr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rtlCol="1" anchor="ctr">
            <a:spAutoFit/>
          </a:bodyPr>
          <a:lstStyle/>
          <a:p>
            <a:pPr>
              <a:lnSpc>
                <a:spcPct val="150000"/>
              </a:lnSpc>
              <a:spcBef>
                <a:spcPct val="0"/>
              </a:spcBef>
              <a:buNone/>
            </a:pPr>
            <a:r>
              <a:rPr lang="he-IL" sz="2000" b="1" dirty="0">
                <a:solidFill>
                  <a:srgbClr val="FFC000"/>
                </a:solidFill>
                <a:latin typeface="Tahoma" pitchFamily="34" charset="0"/>
                <a:ea typeface="Tahoma" pitchFamily="34" charset="0"/>
              </a:rPr>
              <a:t>ביחידה מוצע מגוון פעילויות של מיזוג </a:t>
            </a:r>
            <a:r>
              <a:rPr lang="he-IL" sz="2000" b="1" dirty="0" smtClean="0">
                <a:solidFill>
                  <a:srgbClr val="FFC000"/>
                </a:solidFill>
                <a:latin typeface="Tahoma" pitchFamily="34" charset="0"/>
                <a:ea typeface="Tahoma" pitchFamily="34" charset="0"/>
              </a:rPr>
              <a:t>טקסטים.</a:t>
            </a:r>
            <a:endParaRPr lang="he-IL" sz="2000" b="1" dirty="0">
              <a:solidFill>
                <a:srgbClr val="FFC000"/>
              </a:solidFill>
              <a:latin typeface="Tahoma" pitchFamily="34" charset="0"/>
              <a:ea typeface="Tahoma" pitchFamily="34" charset="0"/>
            </a:endParaRPr>
          </a:p>
          <a:p>
            <a:pPr>
              <a:lnSpc>
                <a:spcPct val="150000"/>
              </a:lnSpc>
              <a:spcBef>
                <a:spcPct val="0"/>
              </a:spcBef>
              <a:buNone/>
            </a:pPr>
            <a:r>
              <a:rPr lang="he-IL" sz="2000" b="1" dirty="0">
                <a:solidFill>
                  <a:srgbClr val="FFC000"/>
                </a:solidFill>
                <a:latin typeface="Tahoma" pitchFamily="34" charset="0"/>
                <a:ea typeface="Tahoma" pitchFamily="34" charset="0"/>
              </a:rPr>
              <a:t>המורים יבחרו </a:t>
            </a:r>
            <a:r>
              <a:rPr lang="he-IL" sz="2000" b="1" dirty="0" smtClean="0">
                <a:solidFill>
                  <a:srgbClr val="FFC000"/>
                </a:solidFill>
                <a:latin typeface="Tahoma" pitchFamily="34" charset="0"/>
                <a:ea typeface="Tahoma" pitchFamily="34" charset="0"/>
              </a:rPr>
              <a:t>את </a:t>
            </a:r>
            <a:r>
              <a:rPr lang="he-IL" sz="2000" b="1" dirty="0">
                <a:solidFill>
                  <a:srgbClr val="FFC000"/>
                </a:solidFill>
                <a:latin typeface="Tahoma" pitchFamily="34" charset="0"/>
                <a:ea typeface="Tahoma" pitchFamily="34" charset="0"/>
              </a:rPr>
              <a:t>הפעילויות </a:t>
            </a:r>
            <a:r>
              <a:rPr lang="he-IL" sz="2000" b="1" dirty="0" smtClean="0">
                <a:solidFill>
                  <a:srgbClr val="FFC000"/>
                </a:solidFill>
                <a:latin typeface="Tahoma" pitchFamily="34" charset="0"/>
                <a:ea typeface="Tahoma" pitchFamily="34" charset="0"/>
              </a:rPr>
              <a:t>הרצויות  על </a:t>
            </a:r>
            <a:r>
              <a:rPr lang="he-IL" sz="2000" b="1" dirty="0">
                <a:solidFill>
                  <a:srgbClr val="FFC000"/>
                </a:solidFill>
                <a:latin typeface="Tahoma" pitchFamily="34" charset="0"/>
                <a:ea typeface="Tahoma" pitchFamily="34" charset="0"/>
              </a:rPr>
              <a:t>פי שיקול דעתם.</a:t>
            </a:r>
          </a:p>
        </p:txBody>
      </p:sp>
      <p:sp>
        <p:nvSpPr>
          <p:cNvPr id="11"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5" name="TextBox 4"/>
          <p:cNvSpPr txBox="1"/>
          <p:nvPr/>
        </p:nvSpPr>
        <p:spPr>
          <a:xfrm>
            <a:off x="3203848" y="746120"/>
            <a:ext cx="2631689" cy="738664"/>
          </a:xfrm>
          <a:prstGeom prst="rect">
            <a:avLst/>
          </a:prstGeom>
          <a:solidFill>
            <a:srgbClr val="FF9933"/>
          </a:solidFill>
          <a:ln w="139700">
            <a:solidFill>
              <a:srgbClr val="FFC000"/>
            </a:solid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rtlCol="1" anchor="ctr">
            <a:spAutoFit/>
          </a:bodyPr>
          <a:lstStyle>
            <a:lvl1pPr marL="342900" indent="-342900">
              <a:lnSpc>
                <a:spcPct val="150000"/>
              </a:lnSpc>
              <a:spcBef>
                <a:spcPct val="0"/>
              </a:spcBef>
              <a:buFont typeface="Arial" panose="020B0604020202020204" pitchFamily="34" charset="0"/>
              <a:buNone/>
              <a:defRPr sz="2800" b="1">
                <a:solidFill>
                  <a:srgbClr val="FFC000"/>
                </a:solidFill>
                <a:latin typeface="Tahoma" pitchFamily="34" charset="0"/>
                <a:ea typeface="Tahoma" pitchFamily="34" charset="0"/>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he-IL" sz="3200" dirty="0"/>
              <a:t>דרכי העבודה</a:t>
            </a:r>
          </a:p>
        </p:txBody>
      </p:sp>
      <p:sp>
        <p:nvSpPr>
          <p:cNvPr id="9" name="Rounded Rectangle 11"/>
          <p:cNvSpPr/>
          <p:nvPr/>
        </p:nvSpPr>
        <p:spPr>
          <a:xfrm>
            <a:off x="2043435" y="3007985"/>
            <a:ext cx="5120853" cy="3517359"/>
          </a:xfrm>
          <a:prstGeom prst="roundRect">
            <a:avLst>
              <a:gd name="adj" fmla="val 10368"/>
            </a:avLst>
          </a:prstGeom>
        </p:spPr>
        <p:style>
          <a:lnRef idx="2">
            <a:schemeClr val="accent6"/>
          </a:lnRef>
          <a:fillRef idx="1">
            <a:schemeClr val="lt1"/>
          </a:fillRef>
          <a:effectRef idx="0">
            <a:schemeClr val="accent6"/>
          </a:effectRef>
          <a:fontRef idx="minor">
            <a:schemeClr val="dk1"/>
          </a:fontRef>
        </p:style>
        <p:txBody>
          <a:bodyPr rtlCol="1" anchor="ctr"/>
          <a:lstStyle/>
          <a:p>
            <a:pPr algn="ctr"/>
            <a:r>
              <a:rPr lang="he-IL" dirty="0" smtClean="0">
                <a:solidFill>
                  <a:prstClr val="black"/>
                </a:solidFill>
              </a:rPr>
              <a:t>  </a:t>
            </a:r>
            <a:endParaRPr lang="he-IL" dirty="0">
              <a:solidFill>
                <a:prstClr val="black"/>
              </a:solidFill>
            </a:endParaRPr>
          </a:p>
        </p:txBody>
      </p:sp>
      <p:sp>
        <p:nvSpPr>
          <p:cNvPr id="10" name="Rectangle 10"/>
          <p:cNvSpPr/>
          <p:nvPr/>
        </p:nvSpPr>
        <p:spPr>
          <a:xfrm>
            <a:off x="1863923" y="2904033"/>
            <a:ext cx="5148064" cy="3693319"/>
          </a:xfrm>
          <a:prstGeom prst="rect">
            <a:avLst/>
          </a:prstGeom>
        </p:spPr>
        <p:txBody>
          <a:bodyPr wrap="square">
            <a:spAutoFit/>
          </a:bodyPr>
          <a:lstStyle/>
          <a:p>
            <a:r>
              <a:rPr lang="he-IL" b="1" u="sng" dirty="0" smtClean="0">
                <a:solidFill>
                  <a:srgbClr val="0070C0"/>
                </a:solidFill>
              </a:rPr>
              <a:t>הנחיות כלליות:</a:t>
            </a:r>
          </a:p>
          <a:p>
            <a:pPr marL="285750" indent="-285750">
              <a:buClr>
                <a:srgbClr val="F79646">
                  <a:lumMod val="75000"/>
                </a:srgbClr>
              </a:buClr>
              <a:buFont typeface="Arial" pitchFamily="34" charset="0"/>
              <a:buChar char="•"/>
            </a:pPr>
            <a:r>
              <a:rPr lang="he-IL" b="1" dirty="0" smtClean="0">
                <a:solidFill>
                  <a:srgbClr val="0070C0"/>
                </a:solidFill>
              </a:rPr>
              <a:t>הכתיבה של התלמידים ביחידה יכולה להתבצע באמצעות מחברת דיגיטלית. פתיחת מחברת דיגיטלית נעשית על ידי התלמיד עצמו. </a:t>
            </a:r>
          </a:p>
          <a:p>
            <a:pPr marL="285750" indent="-285750">
              <a:buClr>
                <a:srgbClr val="F79646">
                  <a:lumMod val="75000"/>
                </a:srgbClr>
              </a:buClr>
              <a:buFont typeface="Arial" pitchFamily="34" charset="0"/>
              <a:buChar char="•"/>
            </a:pPr>
            <a:r>
              <a:rPr lang="he-IL" b="1" dirty="0" smtClean="0">
                <a:solidFill>
                  <a:srgbClr val="0070C0"/>
                </a:solidFill>
              </a:rPr>
              <a:t>להדרכה לחץ כאן.  </a:t>
            </a:r>
          </a:p>
          <a:p>
            <a:pPr marL="285750" indent="-285750">
              <a:buClr>
                <a:srgbClr val="F79646">
                  <a:lumMod val="75000"/>
                </a:srgbClr>
              </a:buClr>
              <a:buFont typeface="Arial" pitchFamily="34" charset="0"/>
              <a:buChar char="•"/>
            </a:pPr>
            <a:r>
              <a:rPr lang="he-IL" b="1" dirty="0" smtClean="0">
                <a:solidFill>
                  <a:srgbClr val="0070C0"/>
                </a:solidFill>
              </a:rPr>
              <a:t>לסרטון הדרכה לחץ כאן</a:t>
            </a:r>
            <a:r>
              <a:rPr lang="en-US" b="1" dirty="0" smtClean="0">
                <a:solidFill>
                  <a:srgbClr val="0070C0"/>
                </a:solidFill>
              </a:rPr>
              <a:t>.</a:t>
            </a:r>
            <a:endParaRPr lang="he-IL" b="1" dirty="0" smtClean="0">
              <a:solidFill>
                <a:srgbClr val="0070C0"/>
              </a:solidFill>
            </a:endParaRPr>
          </a:p>
          <a:p>
            <a:pPr marL="285750" indent="-285750">
              <a:buClr>
                <a:srgbClr val="F79646">
                  <a:lumMod val="75000"/>
                </a:srgbClr>
              </a:buClr>
              <a:buFont typeface="Arial" pitchFamily="34" charset="0"/>
              <a:buChar char="•"/>
            </a:pPr>
            <a:r>
              <a:rPr lang="he-IL" b="1" dirty="0" smtClean="0">
                <a:solidFill>
                  <a:srgbClr val="0070C0"/>
                </a:solidFill>
              </a:rPr>
              <a:t>קישורים מסומנים באמצעות קו מתחת לכיתוב.</a:t>
            </a:r>
          </a:p>
          <a:p>
            <a:pPr marL="285750" indent="-285750">
              <a:buClr>
                <a:srgbClr val="F79646">
                  <a:lumMod val="75000"/>
                </a:srgbClr>
              </a:buClr>
              <a:buFont typeface="Arial" pitchFamily="34" charset="0"/>
              <a:buChar char="•"/>
            </a:pPr>
            <a:r>
              <a:rPr lang="he-IL" b="1" dirty="0" smtClean="0">
                <a:solidFill>
                  <a:srgbClr val="0070C0"/>
                </a:solidFill>
              </a:rPr>
              <a:t>כדי לחזור למהלך הפעילות יש לסגור כל קישור שנפתח.</a:t>
            </a:r>
          </a:p>
          <a:p>
            <a:pPr marL="285750" indent="-285750">
              <a:buClr>
                <a:srgbClr val="F79646">
                  <a:lumMod val="75000"/>
                </a:srgbClr>
              </a:buClr>
              <a:buFont typeface="Arial" pitchFamily="34" charset="0"/>
              <a:buChar char="•"/>
            </a:pPr>
            <a:r>
              <a:rPr lang="he-IL" b="1" dirty="0" smtClean="0">
                <a:solidFill>
                  <a:srgbClr val="0070C0"/>
                </a:solidFill>
              </a:rPr>
              <a:t>ביחידה מצויים אייקונים (סמלים חזותיים, צלמיות) שבאמצעותם מתבצע הניווט ביחידה. לוחצים פעם אחת להופעתם ופעם נוספת להיעלמותם.</a:t>
            </a:r>
          </a:p>
          <a:p>
            <a:pPr marL="285750" indent="-285750">
              <a:buClr>
                <a:srgbClr val="F79646">
                  <a:lumMod val="75000"/>
                </a:srgbClr>
              </a:buClr>
              <a:buFont typeface="Arial" pitchFamily="34" charset="0"/>
              <a:buChar char="•"/>
            </a:pPr>
            <a:endParaRPr lang="he-IL" b="1" dirty="0">
              <a:solidFill>
                <a:srgbClr val="0070C0"/>
              </a:solidFill>
            </a:endParaRPr>
          </a:p>
        </p:txBody>
      </p:sp>
      <p:pic>
        <p:nvPicPr>
          <p:cNvPr id="6146" name="Picture 2" descr="https://encrypted-tbn1.gstatic.com/images?q=tbn:ANd9GcSla-VjOr6iYH_7pUtWYZZ9ym304bUJzVWlZ80MLiJNtGK47WR0">
            <a:hlinkClick r:id="rId4"/>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635107" y="4124355"/>
            <a:ext cx="442981" cy="38304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s://encrypted-tbn1.gstatic.com/images?q=tbn:ANd9GcSla-VjOr6iYH_7pUtWYZZ9ym304bUJzVWlZ80MLiJNtGK47WR0">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31840" y="3861048"/>
            <a:ext cx="508198" cy="402257"/>
          </a:xfrm>
          <a:prstGeom prst="rect">
            <a:avLst/>
          </a:prstGeom>
          <a:noFill/>
          <a:extLst>
            <a:ext uri="{909E8E84-426E-40DD-AFC4-6F175D3DCCD1}">
              <a14:hiddenFill xmlns:a14="http://schemas.microsoft.com/office/drawing/2010/main">
                <a:solidFill>
                  <a:srgbClr val="FFFFFF"/>
                </a:solidFill>
              </a14:hiddenFill>
            </a:ext>
          </a:extLst>
        </p:spPr>
      </p:pic>
      <p:sp>
        <p:nvSpPr>
          <p:cNvPr id="2" name="מגילה אנכית 1"/>
          <p:cNvSpPr/>
          <p:nvPr/>
        </p:nvSpPr>
        <p:spPr>
          <a:xfrm>
            <a:off x="7164288" y="3327200"/>
            <a:ext cx="1656184" cy="2118023"/>
          </a:xfrm>
          <a:prstGeom prst="verticalScroll">
            <a:avLst/>
          </a:prstGeom>
          <a:solidFill>
            <a:srgbClr val="3399FF"/>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rgbClr val="000000"/>
                </a:solidFill>
              </a:rPr>
              <a:t>מומלץ לערוך את פעולות הכתיבה באמצעות  </a:t>
            </a:r>
          </a:p>
          <a:p>
            <a:pPr algn="ctr"/>
            <a:r>
              <a:rPr lang="he-IL" sz="1600" b="1" dirty="0" smtClean="0">
                <a:solidFill>
                  <a:srgbClr val="000000"/>
                </a:solidFill>
              </a:rPr>
              <a:t>גוגל דרייב.</a:t>
            </a:r>
            <a:endParaRPr lang="he-IL" sz="1600" b="1" dirty="0">
              <a:solidFill>
                <a:srgbClr val="000000"/>
              </a:solidFill>
            </a:endParaRPr>
          </a:p>
        </p:txBody>
      </p:sp>
      <p:sp>
        <p:nvSpPr>
          <p:cNvPr id="4" name="פיצוץ 1 3"/>
          <p:cNvSpPr/>
          <p:nvPr/>
        </p:nvSpPr>
        <p:spPr>
          <a:xfrm>
            <a:off x="8388424" y="3140968"/>
            <a:ext cx="504056" cy="648072"/>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endParaRPr>
          </a:p>
        </p:txBody>
      </p:sp>
      <p:pic>
        <p:nvPicPr>
          <p:cNvPr id="14" name="Picture 12" descr="חזרה.png">
            <a:hlinkClick r:id="rId9" action="ppaction://hlinksldjump"/>
          </p:cNvPr>
          <p:cNvPicPr>
            <a:picLocks noChangeAspect="1"/>
          </p:cNvPicPr>
          <p:nvPr/>
        </p:nvPicPr>
        <p:blipFill>
          <a:blip r:embed="rId10" cstate="print"/>
          <a:stretch>
            <a:fillRect/>
          </a:stretch>
        </p:blipFill>
        <p:spPr>
          <a:xfrm>
            <a:off x="35496" y="72008"/>
            <a:ext cx="620688" cy="620688"/>
          </a:xfrm>
          <a:prstGeom prst="rect">
            <a:avLst/>
          </a:prstGeom>
        </p:spPr>
      </p:pic>
      <p:sp>
        <p:nvSpPr>
          <p:cNvPr id="13" name="מלבן 12"/>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Tree>
    <p:extLst>
      <p:ext uri="{BB962C8B-B14F-4D97-AF65-F5344CB8AC3E}">
        <p14:creationId xmlns:p14="http://schemas.microsoft.com/office/powerpoint/2010/main" val="1605379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7" name="Picture 2" descr="C:\Users\Student\AppData\Local\Microsoft\Windows\Temporary Internet Files\Content.IE5\MVNL2NQF\MC900355191[1].wmf"/>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812"/>
          <a:stretch/>
        </p:blipFill>
        <p:spPr bwMode="auto">
          <a:xfrm rot="16200000">
            <a:off x="2187947" y="4069283"/>
            <a:ext cx="698376" cy="4501778"/>
          </a:xfrm>
          <a:prstGeom prst="rect">
            <a:avLst/>
          </a:prstGeom>
          <a:noFill/>
          <a:extLst>
            <a:ext uri="{909E8E84-426E-40DD-AFC4-6F175D3DCCD1}">
              <a14:hiddenFill xmlns:a14="http://schemas.microsoft.com/office/drawing/2010/main">
                <a:solidFill>
                  <a:srgbClr val="FFFFFF"/>
                </a:solidFill>
              </a14:hiddenFill>
            </a:ext>
          </a:extLst>
        </p:spPr>
      </p:pic>
      <p:sp>
        <p:nvSpPr>
          <p:cNvPr id="3" name="מחומש 2">
            <a:hlinkClick r:id="rId3" action="ppaction://hlinksldjump"/>
          </p:cNvPr>
          <p:cNvSpPr/>
          <p:nvPr/>
        </p:nvSpPr>
        <p:spPr>
          <a:xfrm flipH="1">
            <a:off x="251520" y="5970982"/>
            <a:ext cx="4536504" cy="698377"/>
          </a:xfrm>
          <a:prstGeom prst="homePlate">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600" b="1" dirty="0" smtClean="0"/>
          </a:p>
          <a:p>
            <a:pPr algn="ctr"/>
            <a:r>
              <a:rPr lang="he-IL" sz="1600" b="1" dirty="0" smtClean="0"/>
              <a:t>צועדים לביצוע המשימה</a:t>
            </a:r>
            <a:endParaRPr lang="he-IL" sz="1600" b="1" dirty="0"/>
          </a:p>
        </p:txBody>
      </p:sp>
      <p:graphicFrame>
        <p:nvGraphicFramePr>
          <p:cNvPr id="5" name="דיאגרמה 4"/>
          <p:cNvGraphicFramePr/>
          <p:nvPr>
            <p:extLst>
              <p:ext uri="{D42A27DB-BD31-4B8C-83A1-F6EECF244321}">
                <p14:modId xmlns:p14="http://schemas.microsoft.com/office/powerpoint/2010/main" val="2316844855"/>
              </p:ext>
            </p:extLst>
          </p:nvPr>
        </p:nvGraphicFramePr>
        <p:xfrm>
          <a:off x="2417961" y="2564904"/>
          <a:ext cx="5472608" cy="16265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27" name="Picture 3" descr="C:\Users\David\AppData\Local\Microsoft\Windows\Temporary Internet Files\Content.IE5\WXNZ7GTT\MC900434411[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68911" y="2190663"/>
            <a:ext cx="794977" cy="65456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hlinkClick r:id="rId10"/>
          </p:cNvPr>
          <p:cNvSpPr txBox="1"/>
          <p:nvPr/>
        </p:nvSpPr>
        <p:spPr>
          <a:xfrm>
            <a:off x="-68976" y="2492896"/>
            <a:ext cx="1331641" cy="461665"/>
          </a:xfrm>
          <a:prstGeom prst="rect">
            <a:avLst/>
          </a:prstGeom>
          <a:noFill/>
        </p:spPr>
        <p:txBody>
          <a:bodyPr wrap="square" rtlCol="1">
            <a:spAutoFit/>
          </a:bodyPr>
          <a:lstStyle/>
          <a:p>
            <a:pPr algn="ctr"/>
            <a:r>
              <a:rPr lang="he-IL" sz="1200" b="1" dirty="0" smtClean="0">
                <a:effectLst>
                  <a:glow rad="228600">
                    <a:schemeClr val="accent5">
                      <a:satMod val="175000"/>
                      <a:alpha val="40000"/>
                    </a:schemeClr>
                  </a:glow>
                </a:effectLst>
              </a:rPr>
              <a:t>מהו </a:t>
            </a:r>
          </a:p>
          <a:p>
            <a:pPr algn="ctr"/>
            <a:r>
              <a:rPr lang="he-IL" sz="1200" b="1" dirty="0" smtClean="0">
                <a:effectLst>
                  <a:glow rad="228600">
                    <a:schemeClr val="accent5">
                      <a:satMod val="175000"/>
                      <a:alpha val="40000"/>
                    </a:schemeClr>
                  </a:glow>
                </a:effectLst>
              </a:rPr>
              <a:t>שוק חופשי?</a:t>
            </a:r>
            <a:endParaRPr lang="he-IL" sz="1200" b="1" dirty="0">
              <a:effectLst>
                <a:glow rad="228600">
                  <a:schemeClr val="accent5">
                    <a:satMod val="175000"/>
                    <a:alpha val="40000"/>
                  </a:schemeClr>
                </a:glow>
              </a:effectLst>
            </a:endParaRPr>
          </a:p>
        </p:txBody>
      </p:sp>
      <p:pic>
        <p:nvPicPr>
          <p:cNvPr id="20" name="Picture 3" descr="C:\Users\David\AppData\Local\Microsoft\Windows\Temporary Internet Files\Content.IE5\YZB1S0D3\dglxasset[1].jpg">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86981" y="2871192"/>
            <a:ext cx="832858" cy="701824"/>
          </a:xfrm>
          <a:prstGeom prst="rect">
            <a:avLst/>
          </a:prstGeom>
          <a:noFill/>
          <a:extLst>
            <a:ext uri="{909E8E84-426E-40DD-AFC4-6F175D3DCCD1}">
              <a14:hiddenFill xmlns:a14="http://schemas.microsoft.com/office/drawing/2010/main">
                <a:solidFill>
                  <a:srgbClr val="FFFFFF"/>
                </a:solidFill>
              </a14:hiddenFill>
            </a:ext>
          </a:extLst>
        </p:spPr>
      </p:pic>
      <p:sp>
        <p:nvSpPr>
          <p:cNvPr id="6" name="הסבר אליפטי 5"/>
          <p:cNvSpPr/>
          <p:nvPr/>
        </p:nvSpPr>
        <p:spPr>
          <a:xfrm rot="1377579">
            <a:off x="3840743" y="1255323"/>
            <a:ext cx="2962444" cy="445149"/>
          </a:xfrm>
          <a:prstGeom prst="wedgeEllipseCallout">
            <a:avLst>
              <a:gd name="adj1" fmla="val 17832"/>
              <a:gd name="adj2" fmla="val 153926"/>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200" b="1" dirty="0" smtClean="0">
                <a:solidFill>
                  <a:schemeClr val="accent6">
                    <a:lumMod val="75000"/>
                  </a:schemeClr>
                </a:solidFill>
              </a:rPr>
              <a:t>מתלבטים</a:t>
            </a:r>
            <a:endParaRPr lang="he-IL" sz="3200" b="1" dirty="0">
              <a:solidFill>
                <a:schemeClr val="accent6">
                  <a:lumMod val="75000"/>
                </a:schemeClr>
              </a:solidFill>
            </a:endParaRPr>
          </a:p>
        </p:txBody>
      </p:sp>
      <p:sp>
        <p:nvSpPr>
          <p:cNvPr id="17" name="כותרת 1"/>
          <p:cNvSpPr txBox="1">
            <a:spLocks noGrp="1"/>
          </p:cNvSpPr>
          <p:nvPr>
            <p:ph type="title"/>
          </p:nvPr>
        </p:nvSpPr>
        <p:spPr>
          <a:xfrm>
            <a:off x="2267744" y="546641"/>
            <a:ext cx="5976664" cy="523220"/>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algn="r"/>
            <a:r>
              <a:rPr lang="he-IL" sz="2800" b="1" dirty="0" smtClean="0">
                <a:solidFill>
                  <a:srgbClr val="002060"/>
                </a:solidFill>
                <a:latin typeface="+mn-lt"/>
                <a:ea typeface="+mn-ea"/>
                <a:cs typeface="+mn-cs"/>
              </a:rPr>
              <a:t>פרק ג – מאיסוף טיעונים לטיעון </a:t>
            </a:r>
            <a:r>
              <a:rPr lang="he-IL" sz="2800" b="1" dirty="0" err="1" smtClean="0">
                <a:solidFill>
                  <a:srgbClr val="002060"/>
                </a:solidFill>
                <a:latin typeface="+mn-lt"/>
                <a:ea typeface="+mn-ea"/>
                <a:cs typeface="+mn-cs"/>
              </a:rPr>
              <a:t>דיאלוגי</a:t>
            </a:r>
            <a:endParaRPr lang="he-IL" sz="2800" b="1" dirty="0">
              <a:solidFill>
                <a:srgbClr val="002060"/>
              </a:solidFill>
              <a:latin typeface="+mn-lt"/>
              <a:ea typeface="+mn-ea"/>
              <a:cs typeface="+mn-cs"/>
            </a:endParaRPr>
          </a:p>
        </p:txBody>
      </p:sp>
      <p:pic>
        <p:nvPicPr>
          <p:cNvPr id="18" name="Picture 21" descr="דף ראשי.png">
            <a:hlinkClick r:id="rId12" action="ppaction://hlinksldjump"/>
          </p:cNvPr>
          <p:cNvPicPr>
            <a:picLocks noChangeAspect="1"/>
          </p:cNvPicPr>
          <p:nvPr/>
        </p:nvPicPr>
        <p:blipFill>
          <a:blip r:embed="rId13" cstate="print"/>
          <a:stretch>
            <a:fillRect/>
          </a:stretch>
        </p:blipFill>
        <p:spPr>
          <a:xfrm>
            <a:off x="94571" y="72008"/>
            <a:ext cx="404664" cy="404664"/>
          </a:xfrm>
          <a:prstGeom prst="rect">
            <a:avLst/>
          </a:prstGeom>
        </p:spPr>
      </p:pic>
      <p:pic>
        <p:nvPicPr>
          <p:cNvPr id="1026" name="Picture 2" descr="C:\Users\Student\AppData\Local\Microsoft\Windows\Temporary Internet Files\Content.IE5\N7PGUEIU\MC900295027[1].wmf"/>
          <p:cNvPicPr>
            <a:picLocks noChangeAspect="1" noChangeArrowheads="1"/>
          </p:cNvPicPr>
          <p:nvPr/>
        </p:nvPicPr>
        <p:blipFill>
          <a:blip r:embed="rId14"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524868" y="5590020"/>
            <a:ext cx="242047" cy="4431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Student\AppData\Local\Microsoft\Windows\Temporary Internet Files\Content.IE5\N7PGUEIU\MC900295027[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014085" y="5650150"/>
            <a:ext cx="242047" cy="4431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C:\Users\Student\AppData\Local\Microsoft\Windows\Temporary Internet Files\Content.IE5\N7PGUEIU\MC900295027[1].wmf"/>
          <p:cNvPicPr>
            <a:picLocks noChangeAspect="1" noChangeArrowheads="1"/>
          </p:cNvPicPr>
          <p:nvPr/>
        </p:nvPicPr>
        <p:blipFill>
          <a:blip r:embed="rId1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5655" y="5644600"/>
            <a:ext cx="242047" cy="44314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C:\Users\Student\AppData\Local\Microsoft\Windows\Temporary Internet Files\Content.IE5\N7PGUEIU\MC900295027[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57188" y="5866174"/>
            <a:ext cx="242047" cy="443147"/>
          </a:xfrm>
          <a:prstGeom prst="rect">
            <a:avLst/>
          </a:prstGeom>
          <a:noFill/>
          <a:extLst>
            <a:ext uri="{909E8E84-426E-40DD-AFC4-6F175D3DCCD1}">
              <a14:hiddenFill xmlns:a14="http://schemas.microsoft.com/office/drawing/2010/main">
                <a:solidFill>
                  <a:srgbClr val="FFFFFF"/>
                </a:solidFill>
              </a14:hiddenFill>
            </a:ext>
          </a:extLst>
        </p:spPr>
      </p:pic>
      <p:sp>
        <p:nvSpPr>
          <p:cNvPr id="30" name="מציין מיקום תוכן 2"/>
          <p:cNvSpPr>
            <a:spLocks noGrp="1"/>
          </p:cNvSpPr>
          <p:nvPr>
            <p:ph idx="1"/>
          </p:nvPr>
        </p:nvSpPr>
        <p:spPr>
          <a:xfrm>
            <a:off x="1691680" y="4365104"/>
            <a:ext cx="7000847" cy="1212640"/>
          </a:xfrm>
          <a:solidFill>
            <a:schemeClr val="tx2">
              <a:lumMod val="60000"/>
              <a:lumOff val="40000"/>
            </a:schemeClr>
          </a:solidFill>
          <a:ln w="38100">
            <a:solidFill>
              <a:schemeClr val="accent6">
                <a:lumMod val="75000"/>
              </a:schemeClr>
            </a:solidFill>
          </a:ln>
        </p:spPr>
        <p:txBody>
          <a:bodyPr wrap="square" rtlCol="1">
            <a:spAutoFit/>
          </a:bodyPr>
          <a:lstStyle/>
          <a:p>
            <a:pPr marL="0" indent="0">
              <a:buNone/>
            </a:pPr>
            <a:r>
              <a:rPr lang="he-IL" sz="1400" b="1" dirty="0" smtClean="0"/>
              <a:t>משימת כתיבה:</a:t>
            </a:r>
          </a:p>
          <a:p>
            <a:pPr marL="0" indent="0">
              <a:buNone/>
            </a:pPr>
            <a:r>
              <a:rPr lang="he-IL" sz="1400" b="1" dirty="0" smtClean="0"/>
              <a:t>אחת </a:t>
            </a:r>
            <a:r>
              <a:rPr lang="he-IL" sz="1400" b="1" dirty="0"/>
              <a:t>לכמה </a:t>
            </a:r>
            <a:r>
              <a:rPr lang="he-IL" sz="1400" b="1" dirty="0" smtClean="0"/>
              <a:t>שנים, </a:t>
            </a:r>
            <a:r>
              <a:rPr lang="he-IL" sz="1400" b="1" dirty="0"/>
              <a:t>ובעיקר בזמן  של האטה במשק, עולה מחדש </a:t>
            </a:r>
            <a:r>
              <a:rPr lang="he-IL" sz="1400" b="1" dirty="0" smtClean="0"/>
              <a:t>סוגית </a:t>
            </a:r>
            <a:r>
              <a:rPr lang="he-IL" sz="1400" b="1" dirty="0"/>
              <a:t>עידוד צריכת </a:t>
            </a:r>
            <a:r>
              <a:rPr lang="he-IL" sz="1400" b="1" dirty="0" smtClean="0"/>
              <a:t>מוצרים מתוצרת</a:t>
            </a:r>
            <a:r>
              <a:rPr lang="ar-SA" sz="1400" b="1" dirty="0" smtClean="0"/>
              <a:t> </a:t>
            </a:r>
            <a:r>
              <a:rPr lang="he-IL" sz="1400" b="1" dirty="0" smtClean="0"/>
              <a:t>כחול-לבן</a:t>
            </a:r>
            <a:r>
              <a:rPr lang="ar-SA" sz="1400" b="1" dirty="0" smtClean="0"/>
              <a:t> </a:t>
            </a:r>
            <a:r>
              <a:rPr lang="he-IL" sz="1400" b="1" dirty="0" smtClean="0"/>
              <a:t>על ידי הממשלה. נשאלת השאלה: </a:t>
            </a:r>
            <a:r>
              <a:rPr lang="he-IL" sz="1400" b="1" dirty="0"/>
              <a:t>האם על הממשלה ליזום </a:t>
            </a:r>
            <a:r>
              <a:rPr lang="he-IL" sz="1400" b="1" dirty="0" smtClean="0"/>
              <a:t>פעולות </a:t>
            </a:r>
            <a:r>
              <a:rPr lang="he-IL" sz="1400" b="1" dirty="0"/>
              <a:t>לעידוד </a:t>
            </a:r>
            <a:r>
              <a:rPr lang="he-IL" sz="1400" b="1" dirty="0" smtClean="0"/>
              <a:t>רכישת מוצרים מתוצרת</a:t>
            </a:r>
            <a:r>
              <a:rPr lang="ar-SA" sz="1400" b="1" dirty="0" smtClean="0"/>
              <a:t> </a:t>
            </a:r>
            <a:r>
              <a:rPr lang="he-IL" sz="1400" b="1" dirty="0" smtClean="0"/>
              <a:t>כחול-לבן </a:t>
            </a:r>
            <a:r>
              <a:rPr lang="he-IL" sz="1400" b="1" dirty="0"/>
              <a:t>או שמא עליה להניח לשוק להתנהל באופן </a:t>
            </a:r>
            <a:r>
              <a:rPr lang="he-IL" sz="1400" b="1" dirty="0" smtClean="0"/>
              <a:t>חופשי?</a:t>
            </a:r>
            <a:r>
              <a:rPr lang="ar-SA" sz="1400" b="1" dirty="0" smtClean="0"/>
              <a:t> </a:t>
            </a:r>
            <a:r>
              <a:rPr lang="he-IL" sz="1400" b="1" dirty="0" smtClean="0"/>
              <a:t>הביעו עמדתכם ונמקו אותה. </a:t>
            </a:r>
            <a:endParaRPr lang="he-IL" sz="1400" b="1" dirty="0"/>
          </a:p>
        </p:txBody>
      </p:sp>
      <p:sp>
        <p:nvSpPr>
          <p:cNvPr id="21" name="TextBox 20"/>
          <p:cNvSpPr txBox="1"/>
          <p:nvPr/>
        </p:nvSpPr>
        <p:spPr>
          <a:xfrm>
            <a:off x="4755287" y="6043002"/>
            <a:ext cx="3746864" cy="369332"/>
          </a:xfrm>
          <a:prstGeom prst="rect">
            <a:avLst/>
          </a:prstGeom>
          <a:noFill/>
        </p:spPr>
        <p:txBody>
          <a:bodyPr wrap="square" rtlCol="1">
            <a:spAutoFit/>
          </a:bodyPr>
          <a:lstStyle/>
          <a:p>
            <a:r>
              <a:rPr lang="he-IL" b="1" dirty="0" smtClean="0">
                <a:solidFill>
                  <a:schemeClr val="accent6">
                    <a:lumMod val="60000"/>
                    <a:lumOff val="40000"/>
                  </a:schemeClr>
                </a:solidFill>
              </a:rPr>
              <a:t>לתחילת הפעילות לחצו על המסלול </a:t>
            </a:r>
            <a:endParaRPr lang="he-IL" b="1" dirty="0">
              <a:solidFill>
                <a:schemeClr val="accent6">
                  <a:lumMod val="60000"/>
                  <a:lumOff val="40000"/>
                </a:schemeClr>
              </a:solidFill>
            </a:endParaRPr>
          </a:p>
        </p:txBody>
      </p:sp>
      <p:sp>
        <p:nvSpPr>
          <p:cNvPr id="24" name="מלבן 23"/>
          <p:cNvSpPr/>
          <p:nvPr/>
        </p:nvSpPr>
        <p:spPr>
          <a:xfrm>
            <a:off x="0" y="808251"/>
            <a:ext cx="1800200" cy="4708981"/>
          </a:xfrm>
          <a:prstGeom prst="rect">
            <a:avLst/>
          </a:prstGeom>
          <a:solidFill>
            <a:srgbClr val="FFC000"/>
          </a:solidFill>
          <a:ln w="38100">
            <a:solidFill>
              <a:schemeClr val="accent2">
                <a:lumMod val="50000"/>
              </a:schemeClr>
            </a:solidFill>
          </a:ln>
        </p:spPr>
        <p:txBody>
          <a:bodyPr wrap="square">
            <a:spAutoFit/>
          </a:bodyPr>
          <a:lstStyle/>
          <a:p>
            <a:endParaRPr lang="he-IL" sz="1200" b="1" dirty="0" smtClean="0"/>
          </a:p>
          <a:p>
            <a:r>
              <a:rPr lang="he-IL" sz="1200" b="1" dirty="0" smtClean="0"/>
              <a:t>מהו </a:t>
            </a:r>
            <a:r>
              <a:rPr lang="he-IL" sz="1200" b="1" dirty="0"/>
              <a:t>מוצר ישראלי?</a:t>
            </a:r>
            <a:endParaRPr lang="en-US" sz="1200" b="1" dirty="0"/>
          </a:p>
          <a:p>
            <a:r>
              <a:rPr lang="he-IL" sz="1200" b="1" dirty="0"/>
              <a:t>מוצר הוא סחורה או שירות שניתן לקנייה ולמכירה. כדי שמוצר מסוים ייחשב מוצר ישראלי נדרשים התנאים הבאים</a:t>
            </a:r>
            <a:r>
              <a:rPr lang="he-IL" sz="1200" b="1" dirty="0" smtClean="0"/>
              <a:t>:</a:t>
            </a:r>
            <a:r>
              <a:rPr lang="en-US" sz="1200" b="1" dirty="0" smtClean="0"/>
              <a:t/>
            </a:r>
            <a:br>
              <a:rPr lang="en-US" sz="1200" b="1" dirty="0" smtClean="0"/>
            </a:br>
            <a:endParaRPr lang="en-US" sz="1200" b="1" dirty="0"/>
          </a:p>
          <a:p>
            <a:pPr marL="285750" lvl="0" indent="-285750">
              <a:buFont typeface="Arial" panose="020B0604020202020204" pitchFamily="34" charset="0"/>
              <a:buChar char="•"/>
            </a:pPr>
            <a:r>
              <a:rPr lang="he-IL" sz="1200" b="1" dirty="0"/>
              <a:t>שלושים וחמישה אחוזים מתהליך הייצור של המוצר נעשה בישראל.</a:t>
            </a:r>
            <a:endParaRPr lang="en-US" sz="1200" b="1" dirty="0"/>
          </a:p>
          <a:p>
            <a:pPr marL="285750" lvl="0" indent="-285750">
              <a:buFont typeface="Arial" panose="020B0604020202020204" pitchFamily="34" charset="0"/>
              <a:buChar char="•"/>
            </a:pPr>
            <a:r>
              <a:rPr lang="he-IL" sz="1200" b="1" dirty="0"/>
              <a:t>היצרן הוא אזרח ישראלי או אזרח ישראלי או תושב קבע בישראל או תאגיד הרשום בישראל. </a:t>
            </a:r>
            <a:endParaRPr lang="en-US" sz="1200" b="1" dirty="0"/>
          </a:p>
          <a:p>
            <a:r>
              <a:rPr lang="he-IL" sz="1200" b="1" dirty="0"/>
              <a:t> </a:t>
            </a:r>
            <a:endParaRPr lang="en-US" sz="1200" b="1" dirty="0"/>
          </a:p>
          <a:p>
            <a:r>
              <a:rPr lang="he-IL" sz="1200" b="1" dirty="0" smtClean="0"/>
              <a:t>משרד </a:t>
            </a:r>
            <a:r>
              <a:rPr lang="he-IL" sz="1200" b="1" dirty="0" err="1"/>
              <a:t>התמ"ת</a:t>
            </a:r>
            <a:r>
              <a:rPr lang="he-IL" sz="1200" b="1" dirty="0"/>
              <a:t>, קורא ליצרנים הישראלים  לסמן  מוצרים ישראלים  באמצעות  </a:t>
            </a:r>
            <a:r>
              <a:rPr lang="he-IL" sz="1200" b="1" dirty="0" smtClean="0"/>
              <a:t>סמליל </a:t>
            </a:r>
            <a:r>
              <a:rPr lang="he-IL" sz="1200" b="1" dirty="0"/>
              <a:t>(לוגו)  </a:t>
            </a:r>
            <a:r>
              <a:rPr lang="he-IL" sz="1200" b="1" u="sng" dirty="0">
                <a:hlinkClick r:id="rId15"/>
              </a:rPr>
              <a:t>מיוצר בישראל</a:t>
            </a:r>
            <a:r>
              <a:rPr lang="en-US" sz="1200" b="1" dirty="0"/>
              <a:t> </a:t>
            </a:r>
            <a:r>
              <a:rPr lang="he-IL" sz="1200" b="1" dirty="0"/>
              <a:t> כך שיהיה קל לזהותם. </a:t>
            </a:r>
            <a:endParaRPr lang="en-US" sz="1200" b="1" dirty="0"/>
          </a:p>
          <a:p>
            <a:r>
              <a:rPr lang="en-US" sz="1200" b="1" dirty="0"/>
              <a:t> </a:t>
            </a:r>
          </a:p>
        </p:txBody>
      </p:sp>
      <p:sp>
        <p:nvSpPr>
          <p:cNvPr id="25" name="TextBox 24"/>
          <p:cNvSpPr txBox="1"/>
          <p:nvPr/>
        </p:nvSpPr>
        <p:spPr>
          <a:xfrm>
            <a:off x="52595" y="5192645"/>
            <a:ext cx="837797" cy="276999"/>
          </a:xfrm>
          <a:prstGeom prst="rect">
            <a:avLst/>
          </a:prstGeom>
          <a:solidFill>
            <a:srgbClr val="1F497D">
              <a:alpha val="45882"/>
            </a:srgbClr>
          </a:solidFill>
          <a:ln w="57150">
            <a:solidFill>
              <a:schemeClr val="bg1"/>
            </a:solidFill>
          </a:ln>
        </p:spPr>
        <p:txBody>
          <a:bodyPr wrap="square" rtlCol="1">
            <a:spAutoFit/>
          </a:bodyPr>
          <a:lstStyle/>
          <a:p>
            <a:pPr algn="ctr"/>
            <a:r>
              <a:rPr lang="he-IL" sz="1200" b="1" dirty="0" smtClean="0">
                <a:solidFill>
                  <a:schemeClr val="bg1">
                    <a:lumMod val="95000"/>
                  </a:schemeClr>
                </a:solidFill>
              </a:rPr>
              <a:t>סגור</a:t>
            </a:r>
            <a:endParaRPr lang="he-IL" sz="1200" b="1" dirty="0">
              <a:solidFill>
                <a:schemeClr val="bg1">
                  <a:lumMod val="95000"/>
                </a:schemeClr>
              </a:solidFill>
            </a:endParaRPr>
          </a:p>
        </p:txBody>
      </p:sp>
      <p:grpSp>
        <p:nvGrpSpPr>
          <p:cNvPr id="28" name="קבוצה 27"/>
          <p:cNvGrpSpPr/>
          <p:nvPr/>
        </p:nvGrpSpPr>
        <p:grpSpPr>
          <a:xfrm>
            <a:off x="251520" y="248487"/>
            <a:ext cx="1152128" cy="732241"/>
            <a:chOff x="217172" y="438310"/>
            <a:chExt cx="1453158" cy="1052508"/>
          </a:xfrm>
        </p:grpSpPr>
        <p:pic>
          <p:nvPicPr>
            <p:cNvPr id="31" name="Picture 2" descr="C:\Users\David\AppData\Local\Microsoft\Windows\Temporary Internet Files\Content.IE5\ZWT2X41Z\MC900441470[1].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17822" y="438310"/>
              <a:ext cx="1052508" cy="1052508"/>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p:cNvSpPr txBox="1"/>
            <p:nvPr/>
          </p:nvSpPr>
          <p:spPr>
            <a:xfrm>
              <a:off x="217172" y="574042"/>
              <a:ext cx="754428" cy="840543"/>
            </a:xfrm>
            <a:prstGeom prst="rect">
              <a:avLst/>
            </a:prstGeom>
            <a:noFill/>
          </p:spPr>
          <p:txBody>
            <a:bodyPr wrap="square" rtlCol="1">
              <a:spAutoFit/>
            </a:bodyPr>
            <a:lstStyle/>
            <a:p>
              <a:r>
                <a:rPr lang="he-IL" sz="800" b="1" dirty="0" smtClean="0"/>
                <a:t>מהו מוצר ישראלי?</a:t>
              </a:r>
              <a:endParaRPr lang="he-IL" sz="800" b="1" dirty="0"/>
            </a:p>
          </p:txBody>
        </p:sp>
      </p:grpSp>
      <p:sp>
        <p:nvSpPr>
          <p:cNvPr id="22" name="מלבן 21"/>
          <p:cNvSpPr/>
          <p:nvPr/>
        </p:nvSpPr>
        <p:spPr>
          <a:xfrm>
            <a:off x="377991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33"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167844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afterEffect">
                                  <p:stCondLst>
                                    <p:cond delay="0"/>
                                  </p:stCondLst>
                                  <p:iterate type="lt">
                                    <p:tmAbs val="0"/>
                                  </p:iterate>
                                  <p:childTnLst>
                                    <p:set>
                                      <p:cBhvr override="childStyle">
                                        <p:cTn id="6" dur="7750"/>
                                        <p:tgtEl>
                                          <p:spTgt spid="21"/>
                                        </p:tgtEl>
                                        <p:attrNameLst>
                                          <p:attrName>style.fontWeight</p:attrName>
                                        </p:attrNameLst>
                                      </p:cBhvr>
                                      <p:to>
                                        <p:strVal val="bold"/>
                                      </p:to>
                                    </p:set>
                                  </p:childTnLst>
                                </p:cTn>
                              </p:par>
                              <p:par>
                                <p:cTn id="7" presetID="63" presetClass="path" presetSubtype="0" repeatCount="indefinite" accel="50000" decel="50000" autoRev="1" fill="hold" grpId="1" nodeType="withEffect">
                                  <p:stCondLst>
                                    <p:cond delay="0"/>
                                  </p:stCondLst>
                                  <p:iterate type="lt">
                                    <p:tmPct val="0"/>
                                  </p:iterate>
                                  <p:childTnLst>
                                    <p:animMotion origin="layout" path="M -0.24983 0.00926 L 0.21857 0.00463 " pathEditMode="relative" rAng="0" ptsTypes="AA">
                                      <p:cBhvr>
                                        <p:cTn id="8" dur="5000" fill="hold"/>
                                        <p:tgtEl>
                                          <p:spTgt spid="21"/>
                                        </p:tgtEl>
                                        <p:attrNameLst>
                                          <p:attrName>ppt_x</p:attrName>
                                          <p:attrName>ppt_y</p:attrName>
                                        </p:attrNameLst>
                                      </p:cBhvr>
                                      <p:rCtr x="23420" y="-231"/>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28"/>
                    </p:tgtEl>
                  </p:cond>
                </p:stCondLst>
                <p:endSync evt="end" delay="0">
                  <p:rtn val="all"/>
                </p:endSync>
                <p:childTnLst>
                  <p:par>
                    <p:cTn id="10" fill="hold">
                      <p:stCondLst>
                        <p:cond delay="0"/>
                      </p:stCondLst>
                      <p:childTnLst>
                        <p:par>
                          <p:cTn id="11" fill="hold">
                            <p:stCondLst>
                              <p:cond delay="0"/>
                            </p:stCondLst>
                            <p:childTnLst>
                              <p:par>
                                <p:cTn id="12" presetID="2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edge">
                                      <p:cBhvr>
                                        <p:cTn id="14" dur="2000"/>
                                        <p:tgtEl>
                                          <p:spTgt spid="25"/>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edge">
                                      <p:cBhvr>
                                        <p:cTn id="17" dur="2000"/>
                                        <p:tgtEl>
                                          <p:spTgt spid="24"/>
                                        </p:tgtEl>
                                      </p:cBhvr>
                                    </p:animEffect>
                                  </p:childTnLst>
                                </p:cTn>
                              </p:par>
                            </p:childTnLst>
                          </p:cTn>
                        </p:par>
                      </p:childTnLst>
                    </p:cTn>
                  </p:par>
                </p:childTnLst>
              </p:cTn>
              <p:nextCondLst>
                <p:cond evt="onClick" delay="0">
                  <p:tgtEl>
                    <p:spTgt spid="28"/>
                  </p:tgtEl>
                </p:cond>
              </p:nextCondLst>
            </p:seq>
            <p:seq concurrent="1" nextAc="seek">
              <p:cTn id="18" restart="whenNotActive" fill="hold" evtFilter="cancelBubble" nodeType="interactiveSeq">
                <p:stCondLst>
                  <p:cond evt="onClick" delay="0">
                    <p:tgtEl>
                      <p:spTgt spid="25"/>
                    </p:tgtEl>
                  </p:cond>
                </p:stCondLst>
                <p:endSync evt="end" delay="0">
                  <p:rtn val="all"/>
                </p:endSync>
                <p:childTnLst>
                  <p:par>
                    <p:cTn id="19" fill="hold">
                      <p:stCondLst>
                        <p:cond delay="0"/>
                      </p:stCondLst>
                      <p:childTnLst>
                        <p:par>
                          <p:cTn id="20" fill="hold">
                            <p:stCondLst>
                              <p:cond delay="0"/>
                            </p:stCondLst>
                            <p:childTnLst>
                              <p:par>
                                <p:cTn id="21" presetID="20" presetClass="exit" presetSubtype="0" fill="hold" grpId="1" nodeType="clickEffect">
                                  <p:stCondLst>
                                    <p:cond delay="0"/>
                                  </p:stCondLst>
                                  <p:childTnLst>
                                    <p:animEffect transition="out" filter="wedge">
                                      <p:cBhvr>
                                        <p:cTn id="22" dur="2000"/>
                                        <p:tgtEl>
                                          <p:spTgt spid="25"/>
                                        </p:tgtEl>
                                      </p:cBhvr>
                                    </p:animEffect>
                                    <p:set>
                                      <p:cBhvr>
                                        <p:cTn id="23" dur="1" fill="hold">
                                          <p:stCondLst>
                                            <p:cond delay="1999"/>
                                          </p:stCondLst>
                                        </p:cTn>
                                        <p:tgtEl>
                                          <p:spTgt spid="25"/>
                                        </p:tgtEl>
                                        <p:attrNameLst>
                                          <p:attrName>style.visibility</p:attrName>
                                        </p:attrNameLst>
                                      </p:cBhvr>
                                      <p:to>
                                        <p:strVal val="hidden"/>
                                      </p:to>
                                    </p:set>
                                  </p:childTnLst>
                                </p:cTn>
                              </p:par>
                              <p:par>
                                <p:cTn id="24" presetID="20" presetClass="exit" presetSubtype="0" fill="hold" grpId="1" nodeType="withEffect">
                                  <p:stCondLst>
                                    <p:cond delay="0"/>
                                  </p:stCondLst>
                                  <p:childTnLst>
                                    <p:animEffect transition="out" filter="wedge">
                                      <p:cBhvr>
                                        <p:cTn id="25" dur="2000"/>
                                        <p:tgtEl>
                                          <p:spTgt spid="24"/>
                                        </p:tgtEl>
                                      </p:cBhvr>
                                    </p:animEffect>
                                    <p:set>
                                      <p:cBhvr>
                                        <p:cTn id="26" dur="1" fill="hold">
                                          <p:stCondLst>
                                            <p:cond delay="1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21" grpId="0"/>
      <p:bldP spid="21" grpId="1"/>
      <p:bldP spid="24" grpId="0" animBg="1"/>
      <p:bldP spid="24" grpId="1" animBg="1"/>
      <p:bldP spid="25" grpId="0" animBg="1"/>
      <p:bldP spid="2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accent6">
                <a:lumMod val="75000"/>
              </a:schemeClr>
            </a:gs>
            <a:gs pos="12000">
              <a:schemeClr val="bg1"/>
            </a:gs>
            <a:gs pos="14000">
              <a:srgbClr val="0087E6"/>
            </a:gs>
            <a:gs pos="100000">
              <a:srgbClr val="005CBF"/>
            </a:gs>
          </a:gsLst>
          <a:lin ang="0" scaled="1"/>
          <a:tileRect/>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3275856" y="1289083"/>
            <a:ext cx="3528392" cy="400110"/>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r>
              <a:rPr lang="he-IL" sz="2000" b="1" dirty="0" smtClean="0">
                <a:solidFill>
                  <a:srgbClr val="002060"/>
                </a:solidFill>
                <a:latin typeface="+mn-lt"/>
                <a:ea typeface="+mn-ea"/>
                <a:cs typeface="+mn-cs"/>
              </a:rPr>
              <a:t>צעדים בביצוע המשימה</a:t>
            </a:r>
            <a:endParaRPr lang="he-IL" sz="2000" b="1" dirty="0">
              <a:solidFill>
                <a:srgbClr val="002060"/>
              </a:solidFill>
              <a:latin typeface="+mn-lt"/>
              <a:ea typeface="+mn-ea"/>
              <a:cs typeface="+mn-cs"/>
            </a:endParaRPr>
          </a:p>
        </p:txBody>
      </p:sp>
      <p:graphicFrame>
        <p:nvGraphicFramePr>
          <p:cNvPr id="4" name="דיאגרמה 3"/>
          <p:cNvGraphicFramePr/>
          <p:nvPr>
            <p:extLst>
              <p:ext uri="{D42A27DB-BD31-4B8C-83A1-F6EECF244321}">
                <p14:modId xmlns:p14="http://schemas.microsoft.com/office/powerpoint/2010/main" val="431561183"/>
              </p:ext>
            </p:extLst>
          </p:nvPr>
        </p:nvGraphicFramePr>
        <p:xfrm>
          <a:off x="1619672" y="1969094"/>
          <a:ext cx="6624736" cy="29000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2" descr="C:\Users\Student\AppData\Local\Microsoft\Windows\Temporary Internet Files\Content.IE5\N7PGUEIU\MC900440428[1].wmf">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53236" y="4221088"/>
            <a:ext cx="1073745" cy="576064"/>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hlinkClick r:id="rId7" action="ppaction://hlinksldjump"/>
          </p:cNvPr>
          <p:cNvSpPr txBox="1"/>
          <p:nvPr/>
        </p:nvSpPr>
        <p:spPr>
          <a:xfrm>
            <a:off x="5189160" y="3861048"/>
            <a:ext cx="1297582" cy="261610"/>
          </a:xfrm>
          <a:prstGeom prst="rect">
            <a:avLst/>
          </a:prstGeom>
          <a:noFill/>
        </p:spPr>
        <p:txBody>
          <a:bodyPr wrap="square" rtlCol="1">
            <a:spAutoFit/>
          </a:bodyPr>
          <a:lstStyle/>
          <a:p>
            <a:pPr algn="ctr"/>
            <a:r>
              <a:rPr lang="he-IL" sz="1100" b="1" dirty="0" smtClean="0"/>
              <a:t>למשימת הכתיבה</a:t>
            </a:r>
            <a:endParaRPr lang="he-IL" sz="1100" b="1" dirty="0"/>
          </a:p>
        </p:txBody>
      </p:sp>
      <p:sp>
        <p:nvSpPr>
          <p:cNvPr id="19" name="כותרת 1"/>
          <p:cNvSpPr txBox="1">
            <a:spLocks/>
          </p:cNvSpPr>
          <p:nvPr/>
        </p:nvSpPr>
        <p:spPr>
          <a:xfrm>
            <a:off x="2267744" y="591071"/>
            <a:ext cx="5539444" cy="461665"/>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algn="r"/>
            <a:r>
              <a:rPr lang="he-IL" sz="2400" b="1" dirty="0" smtClean="0">
                <a:solidFill>
                  <a:srgbClr val="002060"/>
                </a:solidFill>
                <a:latin typeface="+mn-lt"/>
                <a:ea typeface="+mn-ea"/>
                <a:cs typeface="+mn-cs"/>
              </a:rPr>
              <a:t>פרק ג – מאיסוף טיעונים לטיעון </a:t>
            </a:r>
            <a:r>
              <a:rPr lang="he-IL" sz="2400" b="1" dirty="0" err="1" smtClean="0">
                <a:solidFill>
                  <a:srgbClr val="002060"/>
                </a:solidFill>
                <a:latin typeface="+mn-lt"/>
                <a:ea typeface="+mn-ea"/>
                <a:cs typeface="+mn-cs"/>
              </a:rPr>
              <a:t>דיאלוגי</a:t>
            </a:r>
            <a:endParaRPr lang="he-IL" sz="2400" b="1" dirty="0">
              <a:solidFill>
                <a:srgbClr val="002060"/>
              </a:solidFill>
              <a:latin typeface="+mn-lt"/>
              <a:ea typeface="+mn-ea"/>
              <a:cs typeface="+mn-cs"/>
            </a:endParaRPr>
          </a:p>
        </p:txBody>
      </p:sp>
      <p:pic>
        <p:nvPicPr>
          <p:cNvPr id="4097" name="Picture 1" descr="C:\Users\Student\AppData\Local\Microsoft\Windows\Temporary Internet Files\Content.IE5\N7PGUEIU\MC900437699[1].wmf">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563888" y="4221088"/>
            <a:ext cx="1038134" cy="56674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hlinkClick r:id="rId9" action="ppaction://hlinksldjump"/>
          </p:cNvPr>
          <p:cNvSpPr txBox="1"/>
          <p:nvPr/>
        </p:nvSpPr>
        <p:spPr>
          <a:xfrm>
            <a:off x="3275856" y="3830685"/>
            <a:ext cx="1440160" cy="276999"/>
          </a:xfrm>
          <a:prstGeom prst="rect">
            <a:avLst/>
          </a:prstGeom>
          <a:noFill/>
        </p:spPr>
        <p:txBody>
          <a:bodyPr wrap="square" rtlCol="1">
            <a:spAutoFit/>
          </a:bodyPr>
          <a:lstStyle/>
          <a:p>
            <a:pPr algn="ctr"/>
            <a:r>
              <a:rPr lang="he-IL" sz="1200" b="1" dirty="0" smtClean="0"/>
              <a:t>לפעולות הנדרשות</a:t>
            </a:r>
            <a:endParaRPr lang="he-IL" sz="1200" b="1" dirty="0"/>
          </a:p>
        </p:txBody>
      </p:sp>
      <p:pic>
        <p:nvPicPr>
          <p:cNvPr id="22" name="Picture 4" descr="C:\Users\Student\AppData\Local\Microsoft\Windows\Temporary Internet Files\Content.IE5\D0P784L9\MC900431608[1].png">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35696" y="4126462"/>
            <a:ext cx="1008112" cy="604583"/>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hlinkClick r:id="rId11" action="ppaction://hlinksldjump"/>
          </p:cNvPr>
          <p:cNvSpPr txBox="1"/>
          <p:nvPr/>
        </p:nvSpPr>
        <p:spPr>
          <a:xfrm>
            <a:off x="1547664" y="3830684"/>
            <a:ext cx="1440160" cy="276999"/>
          </a:xfrm>
          <a:prstGeom prst="rect">
            <a:avLst/>
          </a:prstGeom>
          <a:noFill/>
        </p:spPr>
        <p:txBody>
          <a:bodyPr wrap="square" rtlCol="1">
            <a:spAutoFit/>
          </a:bodyPr>
          <a:lstStyle/>
          <a:p>
            <a:pPr algn="ctr"/>
            <a:r>
              <a:rPr lang="he-IL" sz="1200" b="1" dirty="0" smtClean="0"/>
              <a:t>לבחינת הטיוטה</a:t>
            </a:r>
            <a:endParaRPr lang="he-IL" sz="1200" b="1" dirty="0"/>
          </a:p>
        </p:txBody>
      </p:sp>
      <p:pic>
        <p:nvPicPr>
          <p:cNvPr id="2050"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020272" y="4157323"/>
            <a:ext cx="933450" cy="630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7" action="ppaction://hlinksldjump"/>
          </p:cNvPr>
          <p:cNvSpPr txBox="1"/>
          <p:nvPr/>
        </p:nvSpPr>
        <p:spPr>
          <a:xfrm>
            <a:off x="6838206" y="3891965"/>
            <a:ext cx="1297582" cy="261610"/>
          </a:xfrm>
          <a:prstGeom prst="rect">
            <a:avLst/>
          </a:prstGeom>
          <a:noFill/>
        </p:spPr>
        <p:txBody>
          <a:bodyPr wrap="square" rtlCol="1">
            <a:spAutoFit/>
          </a:bodyPr>
          <a:lstStyle/>
          <a:p>
            <a:pPr algn="ctr"/>
            <a:r>
              <a:rPr lang="he-IL" sz="1100" b="1" dirty="0" smtClean="0"/>
              <a:t>לדיון</a:t>
            </a:r>
            <a:endParaRPr lang="he-IL" sz="1100" b="1" dirty="0"/>
          </a:p>
        </p:txBody>
      </p:sp>
      <p:sp>
        <p:nvSpPr>
          <p:cNvPr id="3" name="TextBox 2"/>
          <p:cNvSpPr txBox="1"/>
          <p:nvPr/>
        </p:nvSpPr>
        <p:spPr>
          <a:xfrm>
            <a:off x="1979712" y="5229200"/>
            <a:ext cx="5184576" cy="369332"/>
          </a:xfrm>
          <a:prstGeom prst="rect">
            <a:avLst/>
          </a:prstGeom>
          <a:noFill/>
        </p:spPr>
        <p:txBody>
          <a:bodyPr wrap="square" rtlCol="1">
            <a:spAutoFit/>
          </a:bodyPr>
          <a:lstStyle/>
          <a:p>
            <a:r>
              <a:rPr lang="he-IL" b="1" dirty="0" smtClean="0">
                <a:solidFill>
                  <a:schemeClr val="accent6">
                    <a:lumMod val="60000"/>
                    <a:lumOff val="40000"/>
                  </a:schemeClr>
                </a:solidFill>
              </a:rPr>
              <a:t>לפירוט הפעולות הנדרשות בכל צעד לחצו על התמונה</a:t>
            </a:r>
            <a:endParaRPr lang="he-IL" b="1" dirty="0">
              <a:solidFill>
                <a:schemeClr val="accent6">
                  <a:lumMod val="60000"/>
                  <a:lumOff val="40000"/>
                </a:schemeClr>
              </a:solidFill>
            </a:endParaRPr>
          </a:p>
        </p:txBody>
      </p:sp>
      <p:sp>
        <p:nvSpPr>
          <p:cNvPr id="14" name="מלבן 13"/>
          <p:cNvSpPr/>
          <p:nvPr/>
        </p:nvSpPr>
        <p:spPr>
          <a:xfrm>
            <a:off x="3491880" y="4084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17"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pic>
        <p:nvPicPr>
          <p:cNvPr id="18" name="Picture 13" descr="דף ראשי.png">
            <a:hlinkClick r:id="rId15" action="ppaction://hlinksldjump"/>
          </p:cNvPr>
          <p:cNvPicPr>
            <a:picLocks noChangeAspect="1"/>
          </p:cNvPicPr>
          <p:nvPr/>
        </p:nvPicPr>
        <p:blipFill>
          <a:blip r:embed="rId16" cstate="print"/>
          <a:stretch>
            <a:fillRect/>
          </a:stretch>
        </p:blipFill>
        <p:spPr>
          <a:xfrm>
            <a:off x="539552" y="139121"/>
            <a:ext cx="404664" cy="404664"/>
          </a:xfrm>
          <a:prstGeom prst="rect">
            <a:avLst/>
          </a:prstGeom>
        </p:spPr>
      </p:pic>
      <p:pic>
        <p:nvPicPr>
          <p:cNvPr id="20" name="Picture 12" descr="חזרה.png">
            <a:hlinkClick r:id="rId17" action="ppaction://hlinksldjump"/>
          </p:cNvPr>
          <p:cNvPicPr>
            <a:picLocks noChangeAspect="1"/>
          </p:cNvPicPr>
          <p:nvPr/>
        </p:nvPicPr>
        <p:blipFill>
          <a:blip r:embed="rId18" cstate="print"/>
          <a:stretch>
            <a:fillRect/>
          </a:stretch>
        </p:blipFill>
        <p:spPr>
          <a:xfrm>
            <a:off x="0" y="110650"/>
            <a:ext cx="432048" cy="432048"/>
          </a:xfrm>
          <a:prstGeom prst="rect">
            <a:avLst/>
          </a:prstGeom>
        </p:spPr>
      </p:pic>
    </p:spTree>
    <p:extLst>
      <p:ext uri="{BB962C8B-B14F-4D97-AF65-F5344CB8AC3E}">
        <p14:creationId xmlns:p14="http://schemas.microsoft.com/office/powerpoint/2010/main" val="361832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afterEffect">
                                  <p:stCondLst>
                                    <p:cond delay="0"/>
                                  </p:stCondLst>
                                  <p:iterate type="lt">
                                    <p:tmAbs val="0"/>
                                  </p:iterate>
                                  <p:childTnLst>
                                    <p:set>
                                      <p:cBhvr override="childStyle">
                                        <p:cTn id="6" dur="7750"/>
                                        <p:tgtEl>
                                          <p:spTgt spid="3"/>
                                        </p:tgtEl>
                                        <p:attrNameLst>
                                          <p:attrName>style.fontWeight</p:attrName>
                                        </p:attrNameLst>
                                      </p:cBhvr>
                                      <p:to>
                                        <p:strVal val="bold"/>
                                      </p:to>
                                    </p:set>
                                  </p:childTnLst>
                                </p:cTn>
                              </p:par>
                              <p:par>
                                <p:cTn id="7" presetID="63" presetClass="path" presetSubtype="0" repeatCount="indefinite" accel="50000" decel="50000" autoRev="1" fill="hold" grpId="1" nodeType="withEffect">
                                  <p:stCondLst>
                                    <p:cond delay="0"/>
                                  </p:stCondLst>
                                  <p:iterate type="lt">
                                    <p:tmPct val="0"/>
                                  </p:iterate>
                                  <p:childTnLst>
                                    <p:animMotion origin="layout" path="M -0.24983 0.00926 L 0.21857 0.00463 " pathEditMode="relative" rAng="0" ptsTypes="AA">
                                      <p:cBhvr>
                                        <p:cTn id="8" dur="5000" fill="hold"/>
                                        <p:tgtEl>
                                          <p:spTgt spid="3"/>
                                        </p:tgtEl>
                                        <p:attrNameLst>
                                          <p:attrName>ppt_x</p:attrName>
                                          <p:attrName>ppt_y</p:attrName>
                                        </p:attrNameLst>
                                      </p:cBhvr>
                                      <p:rCtr x="23420"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graphicFrame>
        <p:nvGraphicFramePr>
          <p:cNvPr id="5" name="דיאגרמה 4"/>
          <p:cNvGraphicFramePr/>
          <p:nvPr>
            <p:extLst>
              <p:ext uri="{D42A27DB-BD31-4B8C-83A1-F6EECF244321}">
                <p14:modId xmlns:p14="http://schemas.microsoft.com/office/powerpoint/2010/main" val="4146132187"/>
              </p:ext>
            </p:extLst>
          </p:nvPr>
        </p:nvGraphicFramePr>
        <p:xfrm>
          <a:off x="2417961" y="3458586"/>
          <a:ext cx="5472608" cy="1626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descr="C:\Users\David\AppData\Local\Microsoft\Windows\Temporary Internet Files\Content.IE5\WXNZ7GTT\MC900434411[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58587" y="2962657"/>
            <a:ext cx="794977" cy="65456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hlinkClick r:id="rId8"/>
          </p:cNvPr>
          <p:cNvSpPr txBox="1"/>
          <p:nvPr/>
        </p:nvSpPr>
        <p:spPr>
          <a:xfrm>
            <a:off x="213782" y="3373542"/>
            <a:ext cx="859018" cy="415498"/>
          </a:xfrm>
          <a:prstGeom prst="rect">
            <a:avLst/>
          </a:prstGeom>
          <a:noFill/>
        </p:spPr>
        <p:txBody>
          <a:bodyPr wrap="square" rtlCol="1">
            <a:spAutoFit/>
          </a:bodyPr>
          <a:lstStyle/>
          <a:p>
            <a:pPr algn="ctr"/>
            <a:r>
              <a:rPr lang="he-IL" sz="1050" b="1" dirty="0" smtClean="0"/>
              <a:t>מהו </a:t>
            </a:r>
          </a:p>
          <a:p>
            <a:pPr algn="ctr"/>
            <a:r>
              <a:rPr lang="he-IL" sz="1050" b="1" dirty="0" smtClean="0"/>
              <a:t>שוק חופשי?</a:t>
            </a:r>
            <a:endParaRPr lang="he-IL" sz="1050" b="1" dirty="0"/>
          </a:p>
        </p:txBody>
      </p:sp>
      <p:pic>
        <p:nvPicPr>
          <p:cNvPr id="20" name="Picture 3" descr="C:\Users\David\AppData\Local\Microsoft\Windows\Temporary Internet Files\Content.IE5\YZB1S0D3\dglxasset[1].jpg">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39942" y="3789040"/>
            <a:ext cx="832858" cy="701824"/>
          </a:xfrm>
          <a:prstGeom prst="rect">
            <a:avLst/>
          </a:prstGeom>
          <a:noFill/>
          <a:extLst>
            <a:ext uri="{909E8E84-426E-40DD-AFC4-6F175D3DCCD1}">
              <a14:hiddenFill xmlns:a14="http://schemas.microsoft.com/office/drawing/2010/main">
                <a:solidFill>
                  <a:srgbClr val="FFFFFF"/>
                </a:solidFill>
              </a14:hiddenFill>
            </a:ext>
          </a:extLst>
        </p:spPr>
      </p:pic>
      <p:sp>
        <p:nvSpPr>
          <p:cNvPr id="6" name="הסבר אליפטי 5"/>
          <p:cNvSpPr/>
          <p:nvPr/>
        </p:nvSpPr>
        <p:spPr>
          <a:xfrm rot="1377579">
            <a:off x="4359267" y="2089953"/>
            <a:ext cx="2455552" cy="445149"/>
          </a:xfrm>
          <a:prstGeom prst="wedgeEllipseCallout">
            <a:avLst>
              <a:gd name="adj1" fmla="val -935"/>
              <a:gd name="adj2" fmla="val 168791"/>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800" b="1" dirty="0" smtClean="0">
                <a:solidFill>
                  <a:schemeClr val="accent6">
                    <a:lumMod val="75000"/>
                  </a:schemeClr>
                </a:solidFill>
              </a:rPr>
              <a:t>מתלבטים</a:t>
            </a:r>
            <a:endParaRPr lang="he-IL" sz="2800" b="1" dirty="0">
              <a:solidFill>
                <a:schemeClr val="accent6">
                  <a:lumMod val="75000"/>
                </a:schemeClr>
              </a:solidFill>
            </a:endParaRPr>
          </a:p>
        </p:txBody>
      </p:sp>
      <p:pic>
        <p:nvPicPr>
          <p:cNvPr id="25" name="Picture 12" descr="חזרה.png">
            <a:hlinkClick r:id="rId10" action="ppaction://hlinksldjump"/>
          </p:cNvPr>
          <p:cNvPicPr>
            <a:picLocks noChangeAspect="1"/>
          </p:cNvPicPr>
          <p:nvPr/>
        </p:nvPicPr>
        <p:blipFill>
          <a:blip r:embed="rId11" cstate="print"/>
          <a:stretch>
            <a:fillRect/>
          </a:stretch>
        </p:blipFill>
        <p:spPr>
          <a:xfrm>
            <a:off x="830617" y="0"/>
            <a:ext cx="432048" cy="432048"/>
          </a:xfrm>
          <a:prstGeom prst="rect">
            <a:avLst/>
          </a:prstGeom>
        </p:spPr>
      </p:pic>
      <p:pic>
        <p:nvPicPr>
          <p:cNvPr id="31" name="Picture 3">
            <a:hlinkClick r:id="rId12" action="ppaction://hlinksldjump"/>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flipH="1">
            <a:off x="127217" y="1700808"/>
            <a:ext cx="936202" cy="38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TextBox 31">
            <a:hlinkClick r:id="rId12" action="ppaction://hlinksldjump"/>
          </p:cNvPr>
          <p:cNvSpPr txBox="1"/>
          <p:nvPr/>
        </p:nvSpPr>
        <p:spPr>
          <a:xfrm>
            <a:off x="-108520" y="1484784"/>
            <a:ext cx="1278142" cy="246221"/>
          </a:xfrm>
          <a:prstGeom prst="rect">
            <a:avLst/>
          </a:prstGeom>
          <a:noFill/>
        </p:spPr>
        <p:txBody>
          <a:bodyPr wrap="square" rtlCol="1">
            <a:spAutoFit/>
          </a:bodyPr>
          <a:lstStyle/>
          <a:p>
            <a:r>
              <a:rPr lang="he-IL" sz="1000" b="1" dirty="0" smtClean="0">
                <a:solidFill>
                  <a:schemeClr val="accent2">
                    <a:lumMod val="50000"/>
                  </a:schemeClr>
                </a:solidFill>
              </a:rPr>
              <a:t>מחוון להערכת דיון</a:t>
            </a:r>
            <a:endParaRPr lang="he-IL" sz="1000" b="1" dirty="0">
              <a:solidFill>
                <a:schemeClr val="accent2">
                  <a:lumMod val="50000"/>
                </a:schemeClr>
              </a:solidFill>
            </a:endParaRPr>
          </a:p>
        </p:txBody>
      </p:sp>
      <p:sp>
        <p:nvSpPr>
          <p:cNvPr id="2" name="כותרת 1"/>
          <p:cNvSpPr>
            <a:spLocks noGrp="1"/>
          </p:cNvSpPr>
          <p:nvPr>
            <p:ph type="title"/>
          </p:nvPr>
        </p:nvSpPr>
        <p:spPr>
          <a:xfrm>
            <a:off x="1907704" y="908720"/>
            <a:ext cx="6371923" cy="523220"/>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r>
              <a:rPr lang="he-IL" sz="2800" b="1" dirty="0">
                <a:solidFill>
                  <a:srgbClr val="002060"/>
                </a:solidFill>
              </a:rPr>
              <a:t>צעד ראשון - דנים </a:t>
            </a:r>
            <a:r>
              <a:rPr lang="he-IL" sz="2800" b="1" dirty="0" smtClean="0">
                <a:solidFill>
                  <a:srgbClr val="002060"/>
                </a:solidFill>
              </a:rPr>
              <a:t>בנושא</a:t>
            </a:r>
            <a:endParaRPr lang="he-IL" sz="2800" b="1" dirty="0">
              <a:solidFill>
                <a:srgbClr val="002060"/>
              </a:solidFill>
            </a:endParaRPr>
          </a:p>
        </p:txBody>
      </p:sp>
      <p:pic>
        <p:nvPicPr>
          <p:cNvPr id="13" name="Picture 4" descr="C:\Users\Student\AppData\Local\Microsoft\Windows\Temporary Internet Files\Content.IE5\D0P784L9\MC900295027[1].wmf"/>
          <p:cNvPicPr>
            <a:picLocks noChangeAspect="1" noChangeArrowheads="1"/>
          </p:cNvPicPr>
          <p:nvPr/>
        </p:nvPicPr>
        <p:blipFill>
          <a:blip r:embed="rId14"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786168" y="604468"/>
            <a:ext cx="534928" cy="592284"/>
          </a:xfrm>
          <a:prstGeom prst="rect">
            <a:avLst/>
          </a:prstGeom>
          <a:noFill/>
          <a:extLst>
            <a:ext uri="{909E8E84-426E-40DD-AFC4-6F175D3DCCD1}">
              <a14:hiddenFill xmlns:a14="http://schemas.microsoft.com/office/drawing/2010/main">
                <a:solidFill>
                  <a:srgbClr val="FFFFFF"/>
                </a:solidFill>
              </a14:hiddenFill>
            </a:ext>
          </a:extLst>
        </p:spPr>
      </p:pic>
      <p:sp>
        <p:nvSpPr>
          <p:cNvPr id="14" name="מלבן 13"/>
          <p:cNvSpPr/>
          <p:nvPr/>
        </p:nvSpPr>
        <p:spPr>
          <a:xfrm>
            <a:off x="0" y="808251"/>
            <a:ext cx="1800200" cy="4708981"/>
          </a:xfrm>
          <a:prstGeom prst="rect">
            <a:avLst/>
          </a:prstGeom>
          <a:solidFill>
            <a:srgbClr val="FFC000"/>
          </a:solidFill>
          <a:ln w="38100">
            <a:solidFill>
              <a:schemeClr val="accent2">
                <a:lumMod val="50000"/>
              </a:schemeClr>
            </a:solidFill>
          </a:ln>
        </p:spPr>
        <p:txBody>
          <a:bodyPr wrap="square">
            <a:spAutoFit/>
          </a:bodyPr>
          <a:lstStyle/>
          <a:p>
            <a:endParaRPr lang="he-IL" sz="1200" b="1" dirty="0" smtClean="0"/>
          </a:p>
          <a:p>
            <a:r>
              <a:rPr lang="he-IL" sz="1200" b="1" dirty="0" smtClean="0"/>
              <a:t>מהו </a:t>
            </a:r>
            <a:r>
              <a:rPr lang="he-IL" sz="1200" b="1" dirty="0"/>
              <a:t>מוצר ישראלי?</a:t>
            </a:r>
            <a:endParaRPr lang="en-US" sz="1200" b="1" dirty="0"/>
          </a:p>
          <a:p>
            <a:r>
              <a:rPr lang="he-IL" sz="1200" b="1" dirty="0"/>
              <a:t>מוצר הוא סחורה או שירות שניתן לקנייה ולמכירה. כדי שמוצר מסוים ייחשב מוצר ישראלי נדרשים התנאים הבאים</a:t>
            </a:r>
            <a:r>
              <a:rPr lang="he-IL" sz="1200" b="1" dirty="0" smtClean="0"/>
              <a:t>:</a:t>
            </a:r>
            <a:r>
              <a:rPr lang="en-US" sz="1200" b="1" dirty="0" smtClean="0"/>
              <a:t/>
            </a:r>
            <a:br>
              <a:rPr lang="en-US" sz="1200" b="1" dirty="0" smtClean="0"/>
            </a:br>
            <a:endParaRPr lang="en-US" sz="1200" b="1" dirty="0"/>
          </a:p>
          <a:p>
            <a:pPr marL="285750" lvl="0" indent="-285750">
              <a:buFont typeface="Arial" panose="020B0604020202020204" pitchFamily="34" charset="0"/>
              <a:buChar char="•"/>
            </a:pPr>
            <a:r>
              <a:rPr lang="he-IL" sz="1200" b="1" dirty="0"/>
              <a:t>שלושים וחמישה אחוזים מתהליך הייצור של המוצר נעשה בישראל.</a:t>
            </a:r>
            <a:endParaRPr lang="en-US" sz="1200" b="1" dirty="0"/>
          </a:p>
          <a:p>
            <a:pPr marL="285750" lvl="0" indent="-285750">
              <a:buFont typeface="Arial" panose="020B0604020202020204" pitchFamily="34" charset="0"/>
              <a:buChar char="•"/>
            </a:pPr>
            <a:r>
              <a:rPr lang="he-IL" sz="1200" b="1" dirty="0"/>
              <a:t>היצרן הוא אזרח ישראלי או אזרח ישראלי או תושב קבע בישראל או תאגיד הרשום בישראל. </a:t>
            </a:r>
            <a:endParaRPr lang="en-US" sz="1200" b="1" dirty="0"/>
          </a:p>
          <a:p>
            <a:r>
              <a:rPr lang="he-IL" sz="1200" b="1" dirty="0"/>
              <a:t> </a:t>
            </a:r>
            <a:endParaRPr lang="en-US" sz="1200" b="1" dirty="0"/>
          </a:p>
          <a:p>
            <a:r>
              <a:rPr lang="he-IL" sz="1200" b="1" dirty="0" smtClean="0"/>
              <a:t>משרד </a:t>
            </a:r>
            <a:r>
              <a:rPr lang="he-IL" sz="1200" b="1" dirty="0" err="1"/>
              <a:t>התמ"ת</a:t>
            </a:r>
            <a:r>
              <a:rPr lang="he-IL" sz="1200" b="1" dirty="0"/>
              <a:t>, קורא ליצרנים הישראלים  לסמן  מוצרים ישראלים  באמצעות  </a:t>
            </a:r>
            <a:r>
              <a:rPr lang="he-IL" sz="1200" b="1" dirty="0" smtClean="0"/>
              <a:t>סמליל </a:t>
            </a:r>
            <a:r>
              <a:rPr lang="he-IL" sz="1200" b="1" dirty="0"/>
              <a:t>(לוגו)  </a:t>
            </a:r>
            <a:r>
              <a:rPr lang="he-IL" sz="1200" b="1" u="sng" dirty="0">
                <a:hlinkClick r:id="rId15"/>
              </a:rPr>
              <a:t>מיוצר בישראל</a:t>
            </a:r>
            <a:r>
              <a:rPr lang="en-US" sz="1200" b="1" dirty="0"/>
              <a:t> </a:t>
            </a:r>
            <a:r>
              <a:rPr lang="he-IL" sz="1200" b="1" dirty="0"/>
              <a:t> כך שיהיה קל לזהותם. </a:t>
            </a:r>
            <a:endParaRPr lang="en-US" sz="1200" b="1" dirty="0"/>
          </a:p>
          <a:p>
            <a:r>
              <a:rPr lang="en-US" sz="1200" b="1" dirty="0"/>
              <a:t> </a:t>
            </a:r>
          </a:p>
        </p:txBody>
      </p:sp>
      <p:sp>
        <p:nvSpPr>
          <p:cNvPr id="15" name="TextBox 14"/>
          <p:cNvSpPr txBox="1"/>
          <p:nvPr/>
        </p:nvSpPr>
        <p:spPr>
          <a:xfrm>
            <a:off x="52595" y="5192645"/>
            <a:ext cx="837797" cy="276999"/>
          </a:xfrm>
          <a:prstGeom prst="rect">
            <a:avLst/>
          </a:prstGeom>
          <a:solidFill>
            <a:srgbClr val="1F497D">
              <a:alpha val="45882"/>
            </a:srgbClr>
          </a:solidFill>
          <a:ln w="57150">
            <a:solidFill>
              <a:schemeClr val="bg1"/>
            </a:solidFill>
          </a:ln>
        </p:spPr>
        <p:txBody>
          <a:bodyPr wrap="square" rtlCol="1">
            <a:spAutoFit/>
          </a:bodyPr>
          <a:lstStyle/>
          <a:p>
            <a:pPr algn="ctr"/>
            <a:r>
              <a:rPr lang="he-IL" sz="1200" b="1" dirty="0" smtClean="0">
                <a:solidFill>
                  <a:schemeClr val="bg1">
                    <a:lumMod val="95000"/>
                  </a:schemeClr>
                </a:solidFill>
              </a:rPr>
              <a:t>סגור</a:t>
            </a:r>
            <a:endParaRPr lang="he-IL" sz="1200" b="1" dirty="0">
              <a:solidFill>
                <a:schemeClr val="bg1">
                  <a:lumMod val="95000"/>
                </a:schemeClr>
              </a:solidFill>
            </a:endParaRPr>
          </a:p>
        </p:txBody>
      </p:sp>
      <p:grpSp>
        <p:nvGrpSpPr>
          <p:cNvPr id="17" name="קבוצה 16"/>
          <p:cNvGrpSpPr/>
          <p:nvPr/>
        </p:nvGrpSpPr>
        <p:grpSpPr>
          <a:xfrm>
            <a:off x="107504" y="392503"/>
            <a:ext cx="1152128" cy="732241"/>
            <a:chOff x="217172" y="438310"/>
            <a:chExt cx="1453158" cy="1052508"/>
          </a:xfrm>
        </p:grpSpPr>
        <p:pic>
          <p:nvPicPr>
            <p:cNvPr id="18" name="Picture 2" descr="C:\Users\David\AppData\Local\Microsoft\Windows\Temporary Internet Files\Content.IE5\ZWT2X41Z\MC900441470[1].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17822" y="438310"/>
              <a:ext cx="1052508" cy="105250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217172" y="574042"/>
              <a:ext cx="754428" cy="840543"/>
            </a:xfrm>
            <a:prstGeom prst="rect">
              <a:avLst/>
            </a:prstGeom>
            <a:noFill/>
          </p:spPr>
          <p:txBody>
            <a:bodyPr wrap="square" rtlCol="1">
              <a:spAutoFit/>
            </a:bodyPr>
            <a:lstStyle/>
            <a:p>
              <a:r>
                <a:rPr lang="he-IL" sz="800" b="1" dirty="0" smtClean="0"/>
                <a:t>מהו מוצר ישראלי?</a:t>
              </a:r>
              <a:endParaRPr lang="he-IL" sz="800" b="1" dirty="0"/>
            </a:p>
          </p:txBody>
        </p:sp>
      </p:grpSp>
      <p:sp>
        <p:nvSpPr>
          <p:cNvPr id="22" name="מלבן 21"/>
          <p:cNvSpPr/>
          <p:nvPr/>
        </p:nvSpPr>
        <p:spPr>
          <a:xfrm>
            <a:off x="3491880"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3"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2338491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10000" fill="hold" grpId="0" nodeType="with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0"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edge">
                                      <p:cBhvr>
                                        <p:cTn id="13" dur="2000"/>
                                        <p:tgtEl>
                                          <p:spTgt spid="15"/>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edge">
                                      <p:cBhvr>
                                        <p:cTn id="16" dur="2000"/>
                                        <p:tgtEl>
                                          <p:spTgt spid="14"/>
                                        </p:tgtEl>
                                      </p:cBhvr>
                                    </p:animEffect>
                                  </p:childTnLst>
                                </p:cTn>
                              </p:par>
                            </p:childTnLst>
                          </p:cTn>
                        </p:par>
                      </p:childTnLst>
                    </p:cTn>
                  </p:par>
                </p:childTnLst>
              </p:cTn>
              <p:nextCondLst>
                <p:cond evt="onClick" delay="0">
                  <p:tgtEl>
                    <p:spTgt spid="17"/>
                  </p:tgtEl>
                </p:cond>
              </p:nextCondLst>
            </p:seq>
            <p:seq concurrent="1" nextAc="seek">
              <p:cTn id="17" restart="whenNotActive" fill="hold" evtFilter="cancelBubble" nodeType="interactiveSeq">
                <p:stCondLst>
                  <p:cond evt="onClick" delay="0">
                    <p:tgtEl>
                      <p:spTgt spid="15"/>
                    </p:tgtEl>
                  </p:cond>
                </p:stCondLst>
                <p:endSync evt="end" delay="0">
                  <p:rtn val="all"/>
                </p:endSync>
                <p:childTnLst>
                  <p:par>
                    <p:cTn id="18" fill="hold">
                      <p:stCondLst>
                        <p:cond delay="0"/>
                      </p:stCondLst>
                      <p:childTnLst>
                        <p:par>
                          <p:cTn id="19" fill="hold">
                            <p:stCondLst>
                              <p:cond delay="0"/>
                            </p:stCondLst>
                            <p:childTnLst>
                              <p:par>
                                <p:cTn id="20" presetID="20" presetClass="exit" presetSubtype="0" fill="hold" grpId="1" nodeType="clickEffect">
                                  <p:stCondLst>
                                    <p:cond delay="0"/>
                                  </p:stCondLst>
                                  <p:childTnLst>
                                    <p:animEffect transition="out" filter="wedge">
                                      <p:cBhvr>
                                        <p:cTn id="21" dur="2000"/>
                                        <p:tgtEl>
                                          <p:spTgt spid="15"/>
                                        </p:tgtEl>
                                      </p:cBhvr>
                                    </p:animEffect>
                                    <p:set>
                                      <p:cBhvr>
                                        <p:cTn id="22" dur="1" fill="hold">
                                          <p:stCondLst>
                                            <p:cond delay="1999"/>
                                          </p:stCondLst>
                                        </p:cTn>
                                        <p:tgtEl>
                                          <p:spTgt spid="15"/>
                                        </p:tgtEl>
                                        <p:attrNameLst>
                                          <p:attrName>style.visibility</p:attrName>
                                        </p:attrNameLst>
                                      </p:cBhvr>
                                      <p:to>
                                        <p:strVal val="hidden"/>
                                      </p:to>
                                    </p:set>
                                  </p:childTnLst>
                                </p:cTn>
                              </p:par>
                              <p:par>
                                <p:cTn id="23" presetID="20" presetClass="exit" presetSubtype="0" fill="hold" grpId="1" nodeType="withEffect">
                                  <p:stCondLst>
                                    <p:cond delay="0"/>
                                  </p:stCondLst>
                                  <p:childTnLst>
                                    <p:animEffect transition="out" filter="wedge">
                                      <p:cBhvr>
                                        <p:cTn id="24" dur="2000"/>
                                        <p:tgtEl>
                                          <p:spTgt spid="14"/>
                                        </p:tgtEl>
                                      </p:cBhvr>
                                    </p:animEffect>
                                    <p:set>
                                      <p:cBhvr>
                                        <p:cTn id="25" dur="1" fill="hold">
                                          <p:stCondLst>
                                            <p:cond delay="1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6" grpId="0" animBg="1"/>
      <p:bldP spid="14" grpId="0" animBg="1"/>
      <p:bldP spid="14" grpId="1" animBg="1"/>
      <p:bldP spid="15" grpId="0" animBg="1"/>
      <p:bldP spid="1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2843808" y="3892055"/>
            <a:ext cx="4536504" cy="2388346"/>
          </a:xfrm>
          <a:solidFill>
            <a:schemeClr val="tx2">
              <a:lumMod val="60000"/>
              <a:lumOff val="40000"/>
            </a:schemeClr>
          </a:solidFill>
          <a:ln w="38100">
            <a:solidFill>
              <a:schemeClr val="accent6">
                <a:lumMod val="75000"/>
              </a:schemeClr>
            </a:solidFill>
          </a:ln>
        </p:spPr>
        <p:txBody>
          <a:bodyPr wrap="square" rtlCol="1">
            <a:spAutoFit/>
          </a:bodyPr>
          <a:lstStyle/>
          <a:p>
            <a:pPr marL="0" indent="0" algn="just">
              <a:buNone/>
            </a:pPr>
            <a:r>
              <a:rPr lang="he-IL" sz="1400" b="1" dirty="0"/>
              <a:t>אחת לכמה </a:t>
            </a:r>
            <a:r>
              <a:rPr lang="he-IL" sz="1400" b="1" dirty="0" smtClean="0"/>
              <a:t>שנים, </a:t>
            </a:r>
            <a:r>
              <a:rPr lang="he-IL" sz="1400" b="1" dirty="0"/>
              <a:t>ובעיקר בזמן </a:t>
            </a:r>
            <a:r>
              <a:rPr lang="he-IL" sz="1400" b="1" dirty="0" smtClean="0"/>
              <a:t>של </a:t>
            </a:r>
            <a:r>
              <a:rPr lang="he-IL" sz="1400" b="1" dirty="0"/>
              <a:t>האטה במשק, עולה מחדש </a:t>
            </a:r>
            <a:r>
              <a:rPr lang="he-IL" sz="1400" b="1" dirty="0" smtClean="0"/>
              <a:t>סוגית </a:t>
            </a:r>
            <a:r>
              <a:rPr lang="he-IL" sz="1400" b="1" dirty="0"/>
              <a:t>עידוד צריכת </a:t>
            </a:r>
            <a:r>
              <a:rPr lang="he-IL" sz="1400" b="1" dirty="0" smtClean="0"/>
              <a:t>מוצרים מתוצרת כחול-לבן</a:t>
            </a:r>
            <a:r>
              <a:rPr lang="ar-SA" sz="1400" b="1" dirty="0" smtClean="0"/>
              <a:t> </a:t>
            </a:r>
            <a:r>
              <a:rPr lang="he-IL" sz="1400" b="1" dirty="0" smtClean="0"/>
              <a:t>על ידי הממשלה. </a:t>
            </a:r>
          </a:p>
          <a:p>
            <a:pPr marL="0" indent="0" algn="just">
              <a:buNone/>
            </a:pPr>
            <a:r>
              <a:rPr lang="he-IL" sz="1400" b="1" dirty="0" smtClean="0"/>
              <a:t>נשאלת השאלה: </a:t>
            </a:r>
            <a:r>
              <a:rPr lang="he-IL" sz="1400" b="1" dirty="0"/>
              <a:t>האם על הממשלה ליזום פעילות לעידוד </a:t>
            </a:r>
            <a:r>
              <a:rPr lang="he-IL" sz="1400" b="1" dirty="0" smtClean="0"/>
              <a:t>רכישת מוצרים כחול-לבן </a:t>
            </a:r>
            <a:r>
              <a:rPr lang="he-IL" sz="1400" b="1" dirty="0"/>
              <a:t>או שמא עליה להניח לשוק להתנהל באופן </a:t>
            </a:r>
            <a:r>
              <a:rPr lang="he-IL" sz="1400" b="1" dirty="0" smtClean="0"/>
              <a:t>חופשי?</a:t>
            </a:r>
            <a:r>
              <a:rPr lang="ar-SA" sz="1400" b="1" dirty="0" smtClean="0"/>
              <a:t> </a:t>
            </a:r>
            <a:endParaRPr lang="he-IL" sz="1400" b="1" dirty="0"/>
          </a:p>
          <a:p>
            <a:pPr>
              <a:buFont typeface="Wingdings" panose="05000000000000000000" pitchFamily="2" charset="2"/>
              <a:buChar char="§"/>
            </a:pPr>
            <a:r>
              <a:rPr lang="he-IL" sz="1400" b="1" dirty="0"/>
              <a:t>הביעו עמדתכם בנושא ונמקו </a:t>
            </a:r>
            <a:r>
              <a:rPr lang="he-IL" sz="1400" b="1" dirty="0" smtClean="0"/>
              <a:t>אותה.</a:t>
            </a:r>
          </a:p>
          <a:p>
            <a:pPr>
              <a:buFont typeface="Wingdings" panose="05000000000000000000" pitchFamily="2" charset="2"/>
              <a:buChar char="§"/>
            </a:pPr>
            <a:endParaRPr lang="he-IL" sz="1400" b="1" dirty="0"/>
          </a:p>
          <a:p>
            <a:pPr marL="0" lvl="0" indent="0">
              <a:spcBef>
                <a:spcPts val="0"/>
              </a:spcBef>
              <a:buNone/>
            </a:pPr>
            <a:r>
              <a:rPr lang="he-IL" sz="1200" b="1" dirty="0" smtClean="0">
                <a:solidFill>
                  <a:prstClr val="black"/>
                </a:solidFill>
              </a:rPr>
              <a:t>                                                          הבעת עמדה </a:t>
            </a:r>
            <a:r>
              <a:rPr lang="he-IL" sz="1200" b="1" dirty="0">
                <a:solidFill>
                  <a:prstClr val="black"/>
                </a:solidFill>
              </a:rPr>
              <a:t>– כיצד? </a:t>
            </a:r>
          </a:p>
          <a:p>
            <a:pPr>
              <a:buFont typeface="Wingdings" panose="05000000000000000000" pitchFamily="2" charset="2"/>
              <a:buChar char="§"/>
            </a:pPr>
            <a:endParaRPr lang="he-IL" sz="1400" b="1" dirty="0"/>
          </a:p>
        </p:txBody>
      </p:sp>
      <p:graphicFrame>
        <p:nvGraphicFramePr>
          <p:cNvPr id="5" name="דיאגרמה 4"/>
          <p:cNvGraphicFramePr/>
          <p:nvPr>
            <p:extLst>
              <p:ext uri="{D42A27DB-BD31-4B8C-83A1-F6EECF244321}">
                <p14:modId xmlns:p14="http://schemas.microsoft.com/office/powerpoint/2010/main" val="1297682267"/>
              </p:ext>
            </p:extLst>
          </p:nvPr>
        </p:nvGraphicFramePr>
        <p:xfrm>
          <a:off x="2411760" y="2349196"/>
          <a:ext cx="5472608" cy="13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7" name="Picture 3" descr="C:\Users\David\AppData\Local\Microsoft\Windows\Temporary Internet Files\Content.IE5\WXNZ7GTT\MC900434411[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9447" y="2423526"/>
            <a:ext cx="457530" cy="406494"/>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hlinkClick r:id="rId9"/>
          </p:cNvPr>
          <p:cNvSpPr txBox="1"/>
          <p:nvPr/>
        </p:nvSpPr>
        <p:spPr>
          <a:xfrm>
            <a:off x="-35609" y="2295128"/>
            <a:ext cx="1331641" cy="461665"/>
          </a:xfrm>
          <a:prstGeom prst="rect">
            <a:avLst/>
          </a:prstGeom>
          <a:noFill/>
        </p:spPr>
        <p:txBody>
          <a:bodyPr wrap="square" rtlCol="1">
            <a:spAutoFit/>
          </a:bodyPr>
          <a:lstStyle/>
          <a:p>
            <a:pPr algn="ctr"/>
            <a:r>
              <a:rPr lang="he-IL" sz="1200" b="1" dirty="0" smtClean="0"/>
              <a:t>מהו </a:t>
            </a:r>
          </a:p>
          <a:p>
            <a:pPr algn="ctr"/>
            <a:r>
              <a:rPr lang="he-IL" sz="1200" b="1" dirty="0" smtClean="0"/>
              <a:t>שוק חופשי?</a:t>
            </a:r>
            <a:endParaRPr lang="he-IL" sz="1200" b="1" dirty="0"/>
          </a:p>
        </p:txBody>
      </p:sp>
      <p:pic>
        <p:nvPicPr>
          <p:cNvPr id="20" name="Picture 3" descr="C:\Users\David\AppData\Local\Microsoft\Windows\Temporary Internet Files\Content.IE5\YZB1S0D3\dglxasset[1].jpg">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13783" y="2727176"/>
            <a:ext cx="832858" cy="701824"/>
          </a:xfrm>
          <a:prstGeom prst="rect">
            <a:avLst/>
          </a:prstGeom>
          <a:noFill/>
          <a:extLst>
            <a:ext uri="{909E8E84-426E-40DD-AFC4-6F175D3DCCD1}">
              <a14:hiddenFill xmlns:a14="http://schemas.microsoft.com/office/drawing/2010/main">
                <a:solidFill>
                  <a:srgbClr val="FFFFFF"/>
                </a:solidFill>
              </a14:hiddenFill>
            </a:ext>
          </a:extLst>
        </p:spPr>
      </p:pic>
      <p:sp>
        <p:nvSpPr>
          <p:cNvPr id="6" name="הסבר אליפטי 5"/>
          <p:cNvSpPr/>
          <p:nvPr/>
        </p:nvSpPr>
        <p:spPr>
          <a:xfrm rot="1377579">
            <a:off x="3901652" y="1781876"/>
            <a:ext cx="2414731" cy="445149"/>
          </a:xfrm>
          <a:prstGeom prst="wedgeEllipseCallout">
            <a:avLst>
              <a:gd name="adj1" fmla="val 15796"/>
              <a:gd name="adj2" fmla="val 85773"/>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chemeClr val="accent6">
                    <a:lumMod val="75000"/>
                  </a:schemeClr>
                </a:solidFill>
                <a:effectLst>
                  <a:innerShdw blurRad="114300">
                    <a:prstClr val="black"/>
                  </a:innerShdw>
                </a:effectLst>
              </a:rPr>
              <a:t>מתלבטים</a:t>
            </a:r>
            <a:endParaRPr lang="he-IL" sz="1600" b="1" dirty="0">
              <a:solidFill>
                <a:schemeClr val="accent6">
                  <a:lumMod val="75000"/>
                </a:schemeClr>
              </a:solidFill>
              <a:effectLst>
                <a:innerShdw blurRad="114300">
                  <a:prstClr val="black"/>
                </a:innerShdw>
              </a:effectLst>
            </a:endParaRPr>
          </a:p>
        </p:txBody>
      </p:sp>
      <p:pic>
        <p:nvPicPr>
          <p:cNvPr id="8" name="Picture 3" descr="C:\Users\Student\AppData\Local\Microsoft\Windows\Temporary Internet Files\Content.IE5\NV30CWW6\MC900442128[1].png">
            <a:hlinkClick r:id="rId11" action="ppaction://hlinksldjump"/>
          </p:cNvPr>
          <p:cNvPicPr>
            <a:picLocks noChangeAspect="1" noChangeArrowheads="1"/>
          </p:cNvPicPr>
          <p:nvPr/>
        </p:nvPicPr>
        <p:blipFill>
          <a:blip r:embed="rId1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16045" y="5301208"/>
            <a:ext cx="536079" cy="53607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hlinkClick r:id="rId11" action="ppaction://hlinksldjump"/>
          </p:cNvPr>
          <p:cNvSpPr txBox="1"/>
          <p:nvPr/>
        </p:nvSpPr>
        <p:spPr>
          <a:xfrm>
            <a:off x="3203848" y="5517232"/>
            <a:ext cx="720080" cy="369332"/>
          </a:xfrm>
          <a:prstGeom prst="rect">
            <a:avLst/>
          </a:prstGeom>
          <a:noFill/>
        </p:spPr>
        <p:txBody>
          <a:bodyPr wrap="square" rtlCol="1">
            <a:spAutoFit/>
          </a:bodyPr>
          <a:lstStyle/>
          <a:p>
            <a:pPr algn="ctr"/>
            <a:r>
              <a:rPr lang="he-IL" sz="900" b="1" dirty="0" smtClean="0"/>
              <a:t>לעזרה לחצו כאן</a:t>
            </a:r>
            <a:endParaRPr lang="he-IL" sz="900" b="1" dirty="0"/>
          </a:p>
        </p:txBody>
      </p:sp>
      <p:pic>
        <p:nvPicPr>
          <p:cNvPr id="21" name="Picture 2" descr="C:\Users\David\AppData\Local\Microsoft\Windows\Temporary Internet Files\Content.IE5\ZWT2X41Z\MC900440452[1].wmf">
            <a:hlinkClick r:id="rId11" action="ppaction://hlinksldjump"/>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74651" y="5517232"/>
            <a:ext cx="334366" cy="4468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2" descr="חזרה.png">
            <a:hlinkClick r:id="rId14" action="ppaction://hlinksldjump"/>
          </p:cNvPr>
          <p:cNvPicPr>
            <a:picLocks noChangeAspect="1"/>
          </p:cNvPicPr>
          <p:nvPr/>
        </p:nvPicPr>
        <p:blipFill>
          <a:blip r:embed="rId15" cstate="print"/>
          <a:stretch>
            <a:fillRect/>
          </a:stretch>
        </p:blipFill>
        <p:spPr>
          <a:xfrm>
            <a:off x="830617" y="0"/>
            <a:ext cx="432048" cy="432048"/>
          </a:xfrm>
          <a:prstGeom prst="rect">
            <a:avLst/>
          </a:prstGeom>
        </p:spPr>
      </p:pic>
      <p:sp>
        <p:nvSpPr>
          <p:cNvPr id="27" name="כותרת 3"/>
          <p:cNvSpPr txBox="1">
            <a:spLocks noGrp="1"/>
          </p:cNvSpPr>
          <p:nvPr>
            <p:ph type="title"/>
          </p:nvPr>
        </p:nvSpPr>
        <p:spPr>
          <a:xfrm>
            <a:off x="2195736" y="745540"/>
            <a:ext cx="5760640" cy="523220"/>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lvl1pPr>
              <a:spcBef>
                <a:spcPct val="0"/>
              </a:spcBef>
              <a:buNone/>
              <a:defRPr sz="2800" b="1">
                <a:solidFill>
                  <a:srgbClr val="002060"/>
                </a:solidFill>
              </a:defRPr>
            </a:lvl1pPr>
          </a:lstStyle>
          <a:p>
            <a:pPr algn="ctr"/>
            <a:r>
              <a:rPr lang="he-IL" dirty="0"/>
              <a:t>צעד </a:t>
            </a:r>
            <a:r>
              <a:rPr lang="he-IL" dirty="0" smtClean="0"/>
              <a:t>שני – כותבים טיוטה ראשונה</a:t>
            </a:r>
            <a:endParaRPr lang="he-IL" dirty="0"/>
          </a:p>
        </p:txBody>
      </p:sp>
      <p:pic>
        <p:nvPicPr>
          <p:cNvPr id="1028" name="Picture 4" descr="C:\Users\Student\AppData\Local\Microsoft\Windows\Temporary Internet Files\Content.IE5\D0P784L9\MC900295027[1].wmf"/>
          <p:cNvPicPr>
            <a:picLocks noChangeAspect="1" noChangeArrowheads="1"/>
          </p:cNvPicPr>
          <p:nvPr/>
        </p:nvPicPr>
        <p:blipFill>
          <a:blip r:embed="rId1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740352" y="676476"/>
            <a:ext cx="534928" cy="592284"/>
          </a:xfrm>
          <a:prstGeom prst="rect">
            <a:avLst/>
          </a:prstGeom>
          <a:noFill/>
          <a:extLst>
            <a:ext uri="{909E8E84-426E-40DD-AFC4-6F175D3DCCD1}">
              <a14:hiddenFill xmlns:a14="http://schemas.microsoft.com/office/drawing/2010/main">
                <a:solidFill>
                  <a:srgbClr val="FFFFFF"/>
                </a:solidFill>
              </a14:hiddenFill>
            </a:ext>
          </a:extLst>
        </p:spPr>
      </p:pic>
      <p:sp>
        <p:nvSpPr>
          <p:cNvPr id="36" name="חץ ימינה 35"/>
          <p:cNvSpPr/>
          <p:nvPr/>
        </p:nvSpPr>
        <p:spPr>
          <a:xfrm flipH="1">
            <a:off x="7391511" y="4259527"/>
            <a:ext cx="1412947" cy="973578"/>
          </a:xfrm>
          <a:prstGeom prst="rightArrow">
            <a:avLst/>
          </a:prstGeom>
          <a:solidFill>
            <a:schemeClr val="accent6">
              <a:lumMod val="20000"/>
              <a:lumOff val="80000"/>
            </a:schemeClr>
          </a:solid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he-IL" sz="1100" b="1" dirty="0">
                <a:solidFill>
                  <a:schemeClr val="accent6">
                    <a:lumMod val="50000"/>
                  </a:schemeClr>
                </a:solidFill>
              </a:rPr>
              <a:t>צעד שני - </a:t>
            </a:r>
          </a:p>
          <a:p>
            <a:r>
              <a:rPr lang="he-IL" sz="1100" b="1" dirty="0" smtClean="0">
                <a:solidFill>
                  <a:schemeClr val="accent6">
                    <a:lumMod val="50000"/>
                  </a:schemeClr>
                </a:solidFill>
              </a:rPr>
              <a:t>כותבים ומביעים עמדה</a:t>
            </a:r>
            <a:endParaRPr lang="he-IL" sz="1100" b="1" dirty="0">
              <a:solidFill>
                <a:schemeClr val="accent6">
                  <a:lumMod val="50000"/>
                </a:schemeClr>
              </a:solidFill>
            </a:endParaRPr>
          </a:p>
        </p:txBody>
      </p:sp>
      <p:sp>
        <p:nvSpPr>
          <p:cNvPr id="17" name="מלבן 16"/>
          <p:cNvSpPr/>
          <p:nvPr/>
        </p:nvSpPr>
        <p:spPr>
          <a:xfrm>
            <a:off x="0" y="808251"/>
            <a:ext cx="1800200" cy="4708981"/>
          </a:xfrm>
          <a:prstGeom prst="rect">
            <a:avLst/>
          </a:prstGeom>
          <a:solidFill>
            <a:srgbClr val="FFC000"/>
          </a:solidFill>
          <a:ln w="38100">
            <a:solidFill>
              <a:schemeClr val="accent2">
                <a:lumMod val="50000"/>
              </a:schemeClr>
            </a:solidFill>
          </a:ln>
        </p:spPr>
        <p:txBody>
          <a:bodyPr wrap="square">
            <a:spAutoFit/>
          </a:bodyPr>
          <a:lstStyle/>
          <a:p>
            <a:endParaRPr lang="he-IL" sz="1200" b="1" dirty="0" smtClean="0"/>
          </a:p>
          <a:p>
            <a:r>
              <a:rPr lang="he-IL" sz="1200" b="1" dirty="0" smtClean="0"/>
              <a:t>מהו </a:t>
            </a:r>
            <a:r>
              <a:rPr lang="he-IL" sz="1200" b="1" dirty="0"/>
              <a:t>מוצר ישראלי?</a:t>
            </a:r>
            <a:endParaRPr lang="en-US" sz="1200" b="1" dirty="0"/>
          </a:p>
          <a:p>
            <a:r>
              <a:rPr lang="he-IL" sz="1200" b="1" dirty="0"/>
              <a:t>מוצר הוא סחורה או שירות שניתן לקנייה ולמכירה. כדי שמוצר מסוים ייחשב מוצר ישראלי נדרשים התנאים הבאים</a:t>
            </a:r>
            <a:r>
              <a:rPr lang="he-IL" sz="1200" b="1" dirty="0" smtClean="0"/>
              <a:t>:</a:t>
            </a:r>
            <a:r>
              <a:rPr lang="en-US" sz="1200" b="1" dirty="0" smtClean="0"/>
              <a:t/>
            </a:r>
            <a:br>
              <a:rPr lang="en-US" sz="1200" b="1" dirty="0" smtClean="0"/>
            </a:br>
            <a:endParaRPr lang="en-US" sz="1200" b="1" dirty="0"/>
          </a:p>
          <a:p>
            <a:pPr marL="285750" lvl="0" indent="-285750">
              <a:buFont typeface="Arial" panose="020B0604020202020204" pitchFamily="34" charset="0"/>
              <a:buChar char="•"/>
            </a:pPr>
            <a:r>
              <a:rPr lang="he-IL" sz="1200" b="1" dirty="0"/>
              <a:t>שלושים וחמישה אחוזים מתהליך הייצור של המוצר נעשה בישראל.</a:t>
            </a:r>
            <a:endParaRPr lang="en-US" sz="1200" b="1" dirty="0"/>
          </a:p>
          <a:p>
            <a:pPr marL="285750" lvl="0" indent="-285750">
              <a:buFont typeface="Arial" panose="020B0604020202020204" pitchFamily="34" charset="0"/>
              <a:buChar char="•"/>
            </a:pPr>
            <a:r>
              <a:rPr lang="he-IL" sz="1200" b="1" dirty="0"/>
              <a:t>היצרן הוא אזרח ישראלי או אזרח ישראלי או תושב קבע בישראל או תאגיד הרשום בישראל. </a:t>
            </a:r>
            <a:endParaRPr lang="en-US" sz="1200" b="1" dirty="0"/>
          </a:p>
          <a:p>
            <a:r>
              <a:rPr lang="he-IL" sz="1200" b="1" dirty="0"/>
              <a:t> </a:t>
            </a:r>
            <a:endParaRPr lang="en-US" sz="1200" b="1" dirty="0"/>
          </a:p>
          <a:p>
            <a:r>
              <a:rPr lang="he-IL" sz="1200" b="1" dirty="0" smtClean="0"/>
              <a:t>משרד </a:t>
            </a:r>
            <a:r>
              <a:rPr lang="he-IL" sz="1200" b="1" dirty="0" err="1"/>
              <a:t>התמ"ת</a:t>
            </a:r>
            <a:r>
              <a:rPr lang="he-IL" sz="1200" b="1" dirty="0"/>
              <a:t>, קורא ליצרנים הישראלים  לסמן  מוצרים ישראלים  באמצעות  בסמליל (לוגו)  </a:t>
            </a:r>
            <a:r>
              <a:rPr lang="he-IL" sz="1200" b="1" u="sng" dirty="0">
                <a:hlinkClick r:id="rId17"/>
              </a:rPr>
              <a:t>מיוצר בישראל</a:t>
            </a:r>
            <a:r>
              <a:rPr lang="en-US" sz="1200" b="1" dirty="0"/>
              <a:t> </a:t>
            </a:r>
            <a:r>
              <a:rPr lang="he-IL" sz="1200" b="1" dirty="0"/>
              <a:t> כך שיהיה קל לזהותם. </a:t>
            </a:r>
            <a:endParaRPr lang="en-US" sz="1200" b="1" dirty="0"/>
          </a:p>
          <a:p>
            <a:r>
              <a:rPr lang="en-US" sz="1200" b="1" dirty="0"/>
              <a:t> </a:t>
            </a:r>
          </a:p>
        </p:txBody>
      </p:sp>
      <p:sp>
        <p:nvSpPr>
          <p:cNvPr id="18" name="TextBox 17"/>
          <p:cNvSpPr txBox="1"/>
          <p:nvPr/>
        </p:nvSpPr>
        <p:spPr>
          <a:xfrm>
            <a:off x="52595" y="5192645"/>
            <a:ext cx="837797" cy="276999"/>
          </a:xfrm>
          <a:prstGeom prst="rect">
            <a:avLst/>
          </a:prstGeom>
          <a:solidFill>
            <a:srgbClr val="1F497D">
              <a:alpha val="45882"/>
            </a:srgbClr>
          </a:solidFill>
          <a:ln w="57150">
            <a:solidFill>
              <a:schemeClr val="bg1"/>
            </a:solidFill>
          </a:ln>
        </p:spPr>
        <p:txBody>
          <a:bodyPr wrap="square" rtlCol="1">
            <a:spAutoFit/>
          </a:bodyPr>
          <a:lstStyle/>
          <a:p>
            <a:pPr algn="ctr"/>
            <a:r>
              <a:rPr lang="he-IL" sz="1200" b="1" dirty="0" smtClean="0">
                <a:solidFill>
                  <a:schemeClr val="bg1">
                    <a:lumMod val="95000"/>
                  </a:schemeClr>
                </a:solidFill>
              </a:rPr>
              <a:t>סגור</a:t>
            </a:r>
            <a:endParaRPr lang="he-IL" sz="1200" b="1" dirty="0">
              <a:solidFill>
                <a:schemeClr val="bg1">
                  <a:lumMod val="95000"/>
                </a:schemeClr>
              </a:solidFill>
            </a:endParaRPr>
          </a:p>
        </p:txBody>
      </p:sp>
      <p:grpSp>
        <p:nvGrpSpPr>
          <p:cNvPr id="23" name="קבוצה 22"/>
          <p:cNvGrpSpPr/>
          <p:nvPr/>
        </p:nvGrpSpPr>
        <p:grpSpPr>
          <a:xfrm>
            <a:off x="107504" y="320495"/>
            <a:ext cx="1152128" cy="732241"/>
            <a:chOff x="217172" y="438310"/>
            <a:chExt cx="1453158" cy="1052508"/>
          </a:xfrm>
        </p:grpSpPr>
        <p:pic>
          <p:nvPicPr>
            <p:cNvPr id="24" name="Picture 2" descr="C:\Users\David\AppData\Local\Microsoft\Windows\Temporary Internet Files\Content.IE5\ZWT2X41Z\MC900441470[1].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17822" y="438310"/>
              <a:ext cx="1052508" cy="1052508"/>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217172" y="574042"/>
              <a:ext cx="754428" cy="840543"/>
            </a:xfrm>
            <a:prstGeom prst="rect">
              <a:avLst/>
            </a:prstGeom>
            <a:noFill/>
          </p:spPr>
          <p:txBody>
            <a:bodyPr wrap="square" rtlCol="1">
              <a:spAutoFit/>
            </a:bodyPr>
            <a:lstStyle/>
            <a:p>
              <a:r>
                <a:rPr lang="he-IL" sz="800" b="1" dirty="0" smtClean="0"/>
                <a:t>מהו מוצר ישראלי?</a:t>
              </a:r>
              <a:endParaRPr lang="he-IL" sz="800" b="1" dirty="0"/>
            </a:p>
          </p:txBody>
        </p:sp>
      </p:grpSp>
      <p:sp>
        <p:nvSpPr>
          <p:cNvPr id="22" name="מלבן 21"/>
          <p:cNvSpPr/>
          <p:nvPr/>
        </p:nvSpPr>
        <p:spPr>
          <a:xfrm>
            <a:off x="3635896"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8"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10768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grpId="0" nodeType="withEffect">
                                  <p:stCondLst>
                                    <p:cond delay="0"/>
                                  </p:stCondLst>
                                  <p:childTnLst>
                                    <p:animRot by="120000">
                                      <p:cBhvr>
                                        <p:cTn id="6" dur="100" fill="hold">
                                          <p:stCondLst>
                                            <p:cond delay="0"/>
                                          </p:stCondLst>
                                        </p:cTn>
                                        <p:tgtEl>
                                          <p:spTgt spid="36"/>
                                        </p:tgtEl>
                                        <p:attrNameLst>
                                          <p:attrName>r</p:attrName>
                                        </p:attrNameLst>
                                      </p:cBhvr>
                                    </p:animRot>
                                    <p:animRot by="-240000">
                                      <p:cBhvr>
                                        <p:cTn id="7" dur="200" fill="hold">
                                          <p:stCondLst>
                                            <p:cond delay="200"/>
                                          </p:stCondLst>
                                        </p:cTn>
                                        <p:tgtEl>
                                          <p:spTgt spid="36"/>
                                        </p:tgtEl>
                                        <p:attrNameLst>
                                          <p:attrName>r</p:attrName>
                                        </p:attrNameLst>
                                      </p:cBhvr>
                                    </p:animRot>
                                    <p:animRot by="240000">
                                      <p:cBhvr>
                                        <p:cTn id="8" dur="200" fill="hold">
                                          <p:stCondLst>
                                            <p:cond delay="400"/>
                                          </p:stCondLst>
                                        </p:cTn>
                                        <p:tgtEl>
                                          <p:spTgt spid="36"/>
                                        </p:tgtEl>
                                        <p:attrNameLst>
                                          <p:attrName>r</p:attrName>
                                        </p:attrNameLst>
                                      </p:cBhvr>
                                    </p:animRot>
                                    <p:animRot by="-240000">
                                      <p:cBhvr>
                                        <p:cTn id="9" dur="200" fill="hold">
                                          <p:stCondLst>
                                            <p:cond delay="600"/>
                                          </p:stCondLst>
                                        </p:cTn>
                                        <p:tgtEl>
                                          <p:spTgt spid="36"/>
                                        </p:tgtEl>
                                        <p:attrNameLst>
                                          <p:attrName>r</p:attrName>
                                        </p:attrNameLst>
                                      </p:cBhvr>
                                    </p:animRot>
                                    <p:animRot by="120000">
                                      <p:cBhvr>
                                        <p:cTn id="10" dur="200" fill="hold">
                                          <p:stCondLst>
                                            <p:cond delay="800"/>
                                          </p:stCondLst>
                                        </p:cTn>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3"/>
                    </p:tgtEl>
                  </p:cond>
                </p:stCondLst>
                <p:endSync evt="end" delay="0">
                  <p:rtn val="all"/>
                </p:endSync>
                <p:childTnLst>
                  <p:par>
                    <p:cTn id="12" fill="hold">
                      <p:stCondLst>
                        <p:cond delay="0"/>
                      </p:stCondLst>
                      <p:childTnLst>
                        <p:par>
                          <p:cTn id="13" fill="hold">
                            <p:stCondLst>
                              <p:cond delay="0"/>
                            </p:stCondLst>
                            <p:childTnLst>
                              <p:par>
                                <p:cTn id="14" presetID="2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edge">
                                      <p:cBhvr>
                                        <p:cTn id="16" dur="2000"/>
                                        <p:tgtEl>
                                          <p:spTgt spid="18"/>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2000"/>
                                        <p:tgtEl>
                                          <p:spTgt spid="17"/>
                                        </p:tgtEl>
                                      </p:cBhvr>
                                    </p:animEffect>
                                  </p:childTnLst>
                                </p:cTn>
                              </p:par>
                            </p:childTnLst>
                          </p:cTn>
                        </p:par>
                      </p:childTnLst>
                    </p:cTn>
                  </p:par>
                </p:childTnLst>
              </p:cTn>
              <p:nextCondLst>
                <p:cond evt="onClick" delay="0">
                  <p:tgtEl>
                    <p:spTgt spid="23"/>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20" presetClass="exit" presetSubtype="0" fill="hold" grpId="1" nodeType="clickEffect">
                                  <p:stCondLst>
                                    <p:cond delay="0"/>
                                  </p:stCondLst>
                                  <p:childTnLst>
                                    <p:animEffect transition="out" filter="wedge">
                                      <p:cBhvr>
                                        <p:cTn id="24" dur="2000"/>
                                        <p:tgtEl>
                                          <p:spTgt spid="18"/>
                                        </p:tgtEl>
                                      </p:cBhvr>
                                    </p:animEffect>
                                    <p:set>
                                      <p:cBhvr>
                                        <p:cTn id="25" dur="1" fill="hold">
                                          <p:stCondLst>
                                            <p:cond delay="1999"/>
                                          </p:stCondLst>
                                        </p:cTn>
                                        <p:tgtEl>
                                          <p:spTgt spid="18"/>
                                        </p:tgtEl>
                                        <p:attrNameLst>
                                          <p:attrName>style.visibility</p:attrName>
                                        </p:attrNameLst>
                                      </p:cBhvr>
                                      <p:to>
                                        <p:strVal val="hidden"/>
                                      </p:to>
                                    </p:set>
                                  </p:childTnLst>
                                </p:cTn>
                              </p:par>
                              <p:par>
                                <p:cTn id="26" presetID="20" presetClass="exit" presetSubtype="0" fill="hold" grpId="1" nodeType="withEffect">
                                  <p:stCondLst>
                                    <p:cond delay="0"/>
                                  </p:stCondLst>
                                  <p:childTnLst>
                                    <p:animEffect transition="out" filter="wedge">
                                      <p:cBhvr>
                                        <p:cTn id="27" dur="2000"/>
                                        <p:tgtEl>
                                          <p:spTgt spid="17"/>
                                        </p:tgtEl>
                                      </p:cBhvr>
                                    </p:animEffect>
                                    <p:set>
                                      <p:cBhvr>
                                        <p:cTn id="28" dur="1" fill="hold">
                                          <p:stCondLst>
                                            <p:cond delay="19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6" grpId="0" animBg="1"/>
      <p:bldP spid="17" grpId="0" animBg="1"/>
      <p:bldP spid="17" grpId="1" animBg="1"/>
      <p:bldP spid="18" grpId="0" animBg="1"/>
      <p:bldP spid="18"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sp>
        <p:nvSpPr>
          <p:cNvPr id="4" name="כותרת 3"/>
          <p:cNvSpPr txBox="1">
            <a:spLocks noGrp="1"/>
          </p:cNvSpPr>
          <p:nvPr>
            <p:ph type="title"/>
          </p:nvPr>
        </p:nvSpPr>
        <p:spPr>
          <a:xfrm>
            <a:off x="2411760" y="910461"/>
            <a:ext cx="6048672" cy="461665"/>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lvl1pPr>
              <a:spcBef>
                <a:spcPct val="0"/>
              </a:spcBef>
              <a:buNone/>
              <a:defRPr sz="2800" b="1">
                <a:solidFill>
                  <a:srgbClr val="002060"/>
                </a:solidFill>
              </a:defRPr>
            </a:lvl1pPr>
          </a:lstStyle>
          <a:p>
            <a:pPr lvl="0"/>
            <a:r>
              <a:rPr lang="he-IL" sz="2400" dirty="0"/>
              <a:t>צעד </a:t>
            </a:r>
            <a:r>
              <a:rPr lang="he-IL" sz="2400" dirty="0" smtClean="0"/>
              <a:t>שלישי – </a:t>
            </a:r>
            <a:r>
              <a:rPr lang="he-IL" sz="2400" dirty="0"/>
              <a:t>נעזרים </a:t>
            </a:r>
            <a:r>
              <a:rPr lang="he-IL" sz="2400" dirty="0" smtClean="0"/>
              <a:t>בטקסטים להשבחת הטיעון</a:t>
            </a:r>
            <a:endParaRPr lang="he-IL" sz="2400" dirty="0"/>
          </a:p>
        </p:txBody>
      </p:sp>
      <p:pic>
        <p:nvPicPr>
          <p:cNvPr id="5" name="Picture 4" descr="C:\Users\Student\AppData\Local\Microsoft\Windows\Temporary Internet Files\Content.IE5\D0P784L9\MC900295027[1].wmf"/>
          <p:cNvPicPr>
            <a:picLocks noChangeAspect="1" noChangeArrowheads="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8172400" y="532460"/>
            <a:ext cx="534928" cy="59228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מציין מיקום תוכן 5"/>
          <p:cNvGraphicFramePr>
            <a:graphicFrameLocks noGrp="1"/>
          </p:cNvGraphicFramePr>
          <p:nvPr>
            <p:ph idx="1"/>
            <p:extLst>
              <p:ext uri="{D42A27DB-BD31-4B8C-83A1-F6EECF244321}">
                <p14:modId xmlns:p14="http://schemas.microsoft.com/office/powerpoint/2010/main" val="981000004"/>
              </p:ext>
            </p:extLst>
          </p:nvPr>
        </p:nvGraphicFramePr>
        <p:xfrm>
          <a:off x="2020808" y="1628800"/>
          <a:ext cx="6491064" cy="40324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1" name="Picture 12" descr="חזרה.png">
            <a:hlinkClick r:id="rId9" action="ppaction://hlinksldjump"/>
          </p:cNvPr>
          <p:cNvPicPr>
            <a:picLocks noChangeAspect="1"/>
          </p:cNvPicPr>
          <p:nvPr/>
        </p:nvPicPr>
        <p:blipFill>
          <a:blip r:embed="rId10" cstate="print"/>
          <a:stretch>
            <a:fillRect/>
          </a:stretch>
        </p:blipFill>
        <p:spPr>
          <a:xfrm>
            <a:off x="830617" y="0"/>
            <a:ext cx="432048" cy="432048"/>
          </a:xfrm>
          <a:prstGeom prst="rect">
            <a:avLst/>
          </a:prstGeom>
        </p:spPr>
      </p:pic>
      <p:sp>
        <p:nvSpPr>
          <p:cNvPr id="12" name="TextBox 11"/>
          <p:cNvSpPr txBox="1"/>
          <p:nvPr/>
        </p:nvSpPr>
        <p:spPr>
          <a:xfrm>
            <a:off x="2267744" y="5229200"/>
            <a:ext cx="4570462" cy="369332"/>
          </a:xfrm>
          <a:prstGeom prst="rect">
            <a:avLst/>
          </a:prstGeom>
          <a:noFill/>
        </p:spPr>
        <p:txBody>
          <a:bodyPr wrap="square" rtlCol="1">
            <a:spAutoFit/>
          </a:bodyPr>
          <a:lstStyle/>
          <a:p>
            <a:r>
              <a:rPr lang="he-IL" b="1" dirty="0" smtClean="0">
                <a:solidFill>
                  <a:schemeClr val="accent6">
                    <a:lumMod val="60000"/>
                    <a:lumOff val="40000"/>
                  </a:schemeClr>
                </a:solidFill>
              </a:rPr>
              <a:t>בכל פעולה לחצו על התמונה.</a:t>
            </a:r>
            <a:endParaRPr lang="he-IL" b="1" dirty="0">
              <a:solidFill>
                <a:schemeClr val="accent6">
                  <a:lumMod val="60000"/>
                  <a:lumOff val="40000"/>
                </a:schemeClr>
              </a:solidFill>
            </a:endParaRPr>
          </a:p>
        </p:txBody>
      </p:sp>
      <p:pic>
        <p:nvPicPr>
          <p:cNvPr id="5122" name="Picture 2" descr="C:\Users\Student\AppData\Local\Microsoft\Windows\Temporary Internet Files\Content.IE5\N7PGUEIU\MC900289960[1].wmf">
            <a:hlinkClick r:id="rId11" action="ppaction://hlinksldjump"/>
          </p:cNvPr>
          <p:cNvPicPr>
            <a:picLocks noChangeAspect="1" noChangeArrowheads="1"/>
          </p:cNvPicPr>
          <p:nvPr/>
        </p:nvPicPr>
        <p:blipFill>
          <a:blip r:embed="rId1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60232" y="3789039"/>
            <a:ext cx="1728192" cy="75851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Student\AppData\Local\Microsoft\Windows\Temporary Internet Files\Content.IE5\N7PGUEIU\MC900229857[1].wmf">
            <a:hlinkClick r:id="rId13"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52976" y="4104223"/>
            <a:ext cx="1963240" cy="80731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Student\AppData\Local\Microsoft\Windows\Temporary Internet Files\Content.IE5\D0P784L9\MC900285456[2].wmf">
            <a:hlinkClick r:id="rId15" action="ppaction://hlinksldjump"/>
          </p:cNvPr>
          <p:cNvPicPr>
            <a:picLocks noChangeAspect="1" noChangeArrowheads="1"/>
          </p:cNvPicPr>
          <p:nvPr/>
        </p:nvPicPr>
        <p:blipFill>
          <a:blip r:embed="rId1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2627784" y="4365104"/>
            <a:ext cx="1813255" cy="760916"/>
          </a:xfrm>
          <a:prstGeom prst="rect">
            <a:avLst/>
          </a:prstGeom>
          <a:noFill/>
          <a:extLst>
            <a:ext uri="{909E8E84-426E-40DD-AFC4-6F175D3DCCD1}">
              <a14:hiddenFill xmlns:a14="http://schemas.microsoft.com/office/drawing/2010/main">
                <a:solidFill>
                  <a:srgbClr val="FFFFFF"/>
                </a:solidFill>
              </a14:hiddenFill>
            </a:ext>
          </a:extLst>
        </p:spPr>
      </p:pic>
      <p:sp>
        <p:nvSpPr>
          <p:cNvPr id="10" name="מלבן 9"/>
          <p:cNvSpPr/>
          <p:nvPr/>
        </p:nvSpPr>
        <p:spPr>
          <a:xfrm>
            <a:off x="377991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13"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401314477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afterEffect">
                                  <p:stCondLst>
                                    <p:cond delay="0"/>
                                  </p:stCondLst>
                                  <p:iterate type="lt">
                                    <p:tmAbs val="0"/>
                                  </p:iterate>
                                  <p:childTnLst>
                                    <p:set>
                                      <p:cBhvr override="childStyle">
                                        <p:cTn id="6" dur="7750"/>
                                        <p:tgtEl>
                                          <p:spTgt spid="12"/>
                                        </p:tgtEl>
                                        <p:attrNameLst>
                                          <p:attrName>style.fontWeight</p:attrName>
                                        </p:attrNameLst>
                                      </p:cBhvr>
                                      <p:to>
                                        <p:strVal val="bold"/>
                                      </p:to>
                                    </p:set>
                                  </p:childTnLst>
                                </p:cTn>
                              </p:par>
                              <p:par>
                                <p:cTn id="7" presetID="63" presetClass="path" presetSubtype="0" repeatCount="indefinite" accel="50000" decel="50000" autoRev="1" fill="hold" grpId="1" nodeType="withEffect">
                                  <p:stCondLst>
                                    <p:cond delay="0"/>
                                  </p:stCondLst>
                                  <p:iterate type="lt">
                                    <p:tmPct val="0"/>
                                  </p:iterate>
                                  <p:childTnLst>
                                    <p:animMotion origin="layout" path="M -0.24983 0.00926 L 0.21857 0.00463 " pathEditMode="relative" rAng="0" ptsTypes="AA">
                                      <p:cBhvr>
                                        <p:cTn id="8" dur="5000" fill="hold"/>
                                        <p:tgtEl>
                                          <p:spTgt spid="12"/>
                                        </p:tgtEl>
                                        <p:attrNameLst>
                                          <p:attrName>ppt_x</p:attrName>
                                          <p:attrName>ppt_y</p:attrName>
                                        </p:attrNameLst>
                                      </p:cBhvr>
                                      <p:rCtr x="23420"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accent6">
                <a:lumMod val="75000"/>
              </a:schemeClr>
            </a:gs>
            <a:gs pos="7000">
              <a:schemeClr val="bg1"/>
            </a:gs>
            <a:gs pos="18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1691680" y="1201228"/>
            <a:ext cx="5832648" cy="523220"/>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r>
              <a:rPr lang="he-IL" sz="2800" b="1" dirty="0" smtClean="0">
                <a:solidFill>
                  <a:srgbClr val="002060"/>
                </a:solidFill>
                <a:latin typeface="+mn-lt"/>
                <a:ea typeface="+mn-ea"/>
                <a:cs typeface="+mn-cs"/>
              </a:rPr>
              <a:t>שיח הטיעון</a:t>
            </a:r>
            <a:endParaRPr lang="he-IL" sz="2800" b="1" dirty="0">
              <a:solidFill>
                <a:srgbClr val="002060"/>
              </a:solidFill>
              <a:latin typeface="+mn-lt"/>
              <a:ea typeface="+mn-ea"/>
              <a:cs typeface="+mn-cs"/>
            </a:endParaRPr>
          </a:p>
        </p:txBody>
      </p:sp>
      <p:pic>
        <p:nvPicPr>
          <p:cNvPr id="2050" name="Picture 2" descr="C:\Users\David\AppData\Local\Microsoft\Windows\Temporary Internet Files\Content.IE5\WXNZ7GTT\MC90043441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476672"/>
            <a:ext cx="648072" cy="7290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חזרה.png">
            <a:hlinkClick r:id="rId3" action="ppaction://hlinksldjump"/>
          </p:cNvPr>
          <p:cNvPicPr>
            <a:picLocks noChangeAspect="1"/>
          </p:cNvPicPr>
          <p:nvPr/>
        </p:nvPicPr>
        <p:blipFill>
          <a:blip r:embed="rId4" cstate="print"/>
          <a:stretch>
            <a:fillRect/>
          </a:stretch>
        </p:blipFill>
        <p:spPr>
          <a:xfrm>
            <a:off x="278904" y="72008"/>
            <a:ext cx="620688" cy="620688"/>
          </a:xfrm>
          <a:prstGeom prst="rect">
            <a:avLst/>
          </a:prstGeom>
        </p:spPr>
      </p:pic>
      <p:sp>
        <p:nvSpPr>
          <p:cNvPr id="3" name="TextBox 2"/>
          <p:cNvSpPr txBox="1"/>
          <p:nvPr/>
        </p:nvSpPr>
        <p:spPr>
          <a:xfrm>
            <a:off x="827584" y="2563157"/>
            <a:ext cx="7488832" cy="3170099"/>
          </a:xfrm>
          <a:prstGeom prst="rect">
            <a:avLst/>
          </a:prstGeom>
          <a:noFill/>
          <a:ln w="107950">
            <a:solidFill>
              <a:schemeClr val="accent6">
                <a:lumMod val="75000"/>
              </a:schemeClr>
            </a:solidFill>
          </a:ln>
        </p:spPr>
        <p:txBody>
          <a:bodyPr wrap="square" rtlCol="1">
            <a:spAutoFit/>
          </a:bodyPr>
          <a:lstStyle/>
          <a:p>
            <a:r>
              <a:rPr lang="he-IL" sz="2000" b="1" dirty="0" smtClean="0">
                <a:solidFill>
                  <a:schemeClr val="bg1"/>
                </a:solidFill>
              </a:rPr>
              <a:t>סוגת הכתיבה הנדרשת לצורך הבעת עמדה הוא הטיעון. אנחנו מביעים עמדה כדי לגרום לנמען להסכים לדברים שאנחנו אומרים.</a:t>
            </a:r>
            <a:r>
              <a:rPr lang="en-US" sz="2000" b="1" dirty="0" smtClean="0">
                <a:solidFill>
                  <a:schemeClr val="bg1"/>
                </a:solidFill>
              </a:rPr>
              <a:t/>
            </a:r>
            <a:br>
              <a:rPr lang="en-US" sz="2000" b="1" dirty="0" smtClean="0">
                <a:solidFill>
                  <a:schemeClr val="bg1"/>
                </a:solidFill>
              </a:rPr>
            </a:br>
            <a:endParaRPr lang="he-IL" sz="2000" b="1" dirty="0" smtClean="0">
              <a:solidFill>
                <a:schemeClr val="bg1"/>
              </a:solidFill>
            </a:endParaRPr>
          </a:p>
          <a:p>
            <a:r>
              <a:rPr lang="he-IL" sz="2000" b="1" dirty="0" smtClean="0">
                <a:solidFill>
                  <a:schemeClr val="bg1"/>
                </a:solidFill>
              </a:rPr>
              <a:t>הבעת עמדה כוללת כמה רכיבים:</a:t>
            </a:r>
          </a:p>
          <a:p>
            <a:pPr marL="285750" indent="-285750">
              <a:buFont typeface="Wingdings" panose="05000000000000000000" pitchFamily="2" charset="2"/>
              <a:buChar char="v"/>
            </a:pPr>
            <a:r>
              <a:rPr lang="he-IL" sz="2000" b="1" dirty="0" smtClean="0">
                <a:solidFill>
                  <a:schemeClr val="bg1"/>
                </a:solidFill>
              </a:rPr>
              <a:t>הטענה הנתונה לוויכוח</a:t>
            </a:r>
          </a:p>
          <a:p>
            <a:pPr marL="285750" indent="-285750">
              <a:buFont typeface="Wingdings" panose="05000000000000000000" pitchFamily="2" charset="2"/>
              <a:buChar char="v"/>
            </a:pPr>
            <a:r>
              <a:rPr lang="he-IL" sz="2000" b="1" dirty="0" smtClean="0">
                <a:solidFill>
                  <a:schemeClr val="bg1"/>
                </a:solidFill>
              </a:rPr>
              <a:t>נימוקים והוכחות לצורך שכנוע בנכונות הטענה</a:t>
            </a:r>
          </a:p>
          <a:p>
            <a:pPr marL="285750" indent="-285750">
              <a:buFont typeface="Wingdings" panose="05000000000000000000" pitchFamily="2" charset="2"/>
              <a:buChar char="v"/>
            </a:pPr>
            <a:r>
              <a:rPr lang="he-IL" sz="2000" b="1" dirty="0" smtClean="0">
                <a:solidFill>
                  <a:schemeClr val="bg1"/>
                </a:solidFill>
              </a:rPr>
              <a:t>דיון עם טענות מנוגדות תוך דחייתן או הסתייגות מהן</a:t>
            </a:r>
            <a:r>
              <a:rPr lang="en-US" sz="2000" b="1" dirty="0" smtClean="0">
                <a:solidFill>
                  <a:schemeClr val="bg1"/>
                </a:solidFill>
              </a:rPr>
              <a:t/>
            </a:r>
            <a:br>
              <a:rPr lang="en-US" sz="2000" b="1" dirty="0" smtClean="0">
                <a:solidFill>
                  <a:schemeClr val="bg1"/>
                </a:solidFill>
              </a:rPr>
            </a:br>
            <a:endParaRPr lang="he-IL" sz="2000" b="1" dirty="0" smtClean="0">
              <a:solidFill>
                <a:schemeClr val="bg1"/>
              </a:solidFill>
            </a:endParaRPr>
          </a:p>
          <a:p>
            <a:r>
              <a:rPr lang="he-IL" sz="2000" b="1" dirty="0" smtClean="0">
                <a:solidFill>
                  <a:schemeClr val="bg1"/>
                </a:solidFill>
              </a:rPr>
              <a:t>כדי לכתוב הבעת עמדה נדרש ידע רב בנושא הכתיבה והכרת מגוון עמדות, הוכחות ונימוקים בנושא.</a:t>
            </a:r>
            <a:endParaRPr lang="he-IL" sz="2000" b="1" dirty="0">
              <a:solidFill>
                <a:schemeClr val="bg1"/>
              </a:solidFill>
            </a:endParaRPr>
          </a:p>
        </p:txBody>
      </p:sp>
      <p:sp>
        <p:nvSpPr>
          <p:cNvPr id="7" name="TextBox 6"/>
          <p:cNvSpPr txBox="1"/>
          <p:nvPr/>
        </p:nvSpPr>
        <p:spPr>
          <a:xfrm>
            <a:off x="827584" y="2563156"/>
            <a:ext cx="7495728" cy="3170099"/>
          </a:xfrm>
          <a:prstGeom prst="rect">
            <a:avLst/>
          </a:prstGeom>
          <a:solidFill>
            <a:schemeClr val="accent1"/>
          </a:solidFill>
          <a:ln w="76200">
            <a:solidFill>
              <a:schemeClr val="bg1"/>
            </a:solidFill>
          </a:ln>
        </p:spPr>
        <p:txBody>
          <a:bodyPr wrap="square" rtlCol="1">
            <a:spAutoFit/>
          </a:bodyPr>
          <a:lstStyle/>
          <a:p>
            <a:endParaRPr lang="he-IL" sz="2000" b="1" dirty="0" smtClean="0">
              <a:solidFill>
                <a:prstClr val="white"/>
              </a:solidFill>
            </a:endParaRPr>
          </a:p>
          <a:p>
            <a:endParaRPr lang="he-IL" sz="2000" b="1" dirty="0" smtClean="0">
              <a:solidFill>
                <a:prstClr val="white"/>
              </a:solidFill>
            </a:endParaRPr>
          </a:p>
          <a:p>
            <a:r>
              <a:rPr lang="he-IL" sz="2000" b="1" dirty="0" smtClean="0">
                <a:solidFill>
                  <a:prstClr val="white"/>
                </a:solidFill>
              </a:rPr>
              <a:t>מטרת שיח הטיעון היא לגרום לנמען להסכים לעמדת מוען הטקסט. </a:t>
            </a:r>
          </a:p>
          <a:p>
            <a:endParaRPr lang="he-IL" sz="2000" b="1" dirty="0" smtClean="0">
              <a:solidFill>
                <a:schemeClr val="bg1"/>
              </a:solidFill>
            </a:endParaRPr>
          </a:p>
          <a:p>
            <a:endParaRPr lang="he-IL" sz="2000" b="1" dirty="0" smtClean="0">
              <a:solidFill>
                <a:schemeClr val="bg1"/>
              </a:solidFill>
            </a:endParaRPr>
          </a:p>
          <a:p>
            <a:r>
              <a:rPr lang="he-IL" sz="2000" b="1" dirty="0" smtClean="0">
                <a:solidFill>
                  <a:schemeClr val="bg1"/>
                </a:solidFill>
              </a:rPr>
              <a:t>הטיעון כולל כמה רכיבים:</a:t>
            </a:r>
          </a:p>
          <a:p>
            <a:pPr marL="285750" indent="-285750">
              <a:buFont typeface="Wingdings" panose="05000000000000000000" pitchFamily="2" charset="2"/>
              <a:buChar char="v"/>
            </a:pPr>
            <a:r>
              <a:rPr lang="he-IL" sz="2000" b="1" dirty="0" smtClean="0">
                <a:solidFill>
                  <a:schemeClr val="bg1"/>
                </a:solidFill>
              </a:rPr>
              <a:t>עמדת הכותב, שאין עליה הסכמה</a:t>
            </a:r>
          </a:p>
          <a:p>
            <a:pPr marL="285750" indent="-285750">
              <a:buFont typeface="Wingdings" panose="05000000000000000000" pitchFamily="2" charset="2"/>
              <a:buChar char="v"/>
            </a:pPr>
            <a:r>
              <a:rPr lang="he-IL" sz="2000" b="1" dirty="0" smtClean="0">
                <a:solidFill>
                  <a:schemeClr val="bg1"/>
                </a:solidFill>
              </a:rPr>
              <a:t>נימוקים והוכחות, לביסוס העמדה</a:t>
            </a:r>
          </a:p>
          <a:p>
            <a:pPr marL="285750" indent="-285750">
              <a:buFont typeface="Wingdings" panose="05000000000000000000" pitchFamily="2" charset="2"/>
              <a:buChar char="v"/>
            </a:pPr>
            <a:r>
              <a:rPr lang="he-IL" sz="2000" b="1" dirty="0" smtClean="0">
                <a:solidFill>
                  <a:schemeClr val="bg1"/>
                </a:solidFill>
              </a:rPr>
              <a:t>דיון עם עמדות מנוגדות</a:t>
            </a:r>
            <a:r>
              <a:rPr lang="en-US" sz="2000" b="1" dirty="0" smtClean="0">
                <a:solidFill>
                  <a:schemeClr val="bg1"/>
                </a:solidFill>
              </a:rPr>
              <a:t/>
            </a:r>
            <a:br>
              <a:rPr lang="en-US" sz="2000" b="1" dirty="0" smtClean="0">
                <a:solidFill>
                  <a:schemeClr val="bg1"/>
                </a:solidFill>
              </a:rPr>
            </a:br>
            <a:endParaRPr lang="he-IL" sz="2000" b="1" dirty="0" smtClean="0">
              <a:solidFill>
                <a:schemeClr val="bg1"/>
              </a:solidFill>
            </a:endParaRPr>
          </a:p>
        </p:txBody>
      </p:sp>
      <p:sp>
        <p:nvSpPr>
          <p:cNvPr id="8" name="מלבן 7"/>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9"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29512156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accent6">
                <a:lumMod val="75000"/>
              </a:schemeClr>
            </a:gs>
            <a:gs pos="12000">
              <a:schemeClr val="bg1"/>
            </a:gs>
            <a:gs pos="14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1691680" y="125760"/>
            <a:ext cx="5976664" cy="1143000"/>
          </a:xfrm>
        </p:spPr>
        <p:txBody>
          <a:bodyPr>
            <a:noAutofit/>
          </a:bodyPr>
          <a:lstStyle/>
          <a:p>
            <a:r>
              <a:rPr lang="he-IL" sz="2400" b="1" dirty="0" smtClean="0">
                <a:solidFill>
                  <a:schemeClr val="bg1"/>
                </a:solidFill>
              </a:rPr>
              <a:t>נחשפים לנקודות מבט נוספות בנושא</a:t>
            </a:r>
            <a:endParaRPr lang="he-IL" sz="2400" b="1" dirty="0">
              <a:solidFill>
                <a:schemeClr val="bg1"/>
              </a:solidFill>
            </a:endParaRPr>
          </a:p>
        </p:txBody>
      </p:sp>
      <p:pic>
        <p:nvPicPr>
          <p:cNvPr id="6" name="Picture 12" descr="חזרה.png">
            <a:hlinkClick r:id="rId2" action="ppaction://hlinksldjump"/>
          </p:cNvPr>
          <p:cNvPicPr>
            <a:picLocks noChangeAspect="1"/>
          </p:cNvPicPr>
          <p:nvPr/>
        </p:nvPicPr>
        <p:blipFill>
          <a:blip r:embed="rId3" cstate="print"/>
          <a:stretch>
            <a:fillRect/>
          </a:stretch>
        </p:blipFill>
        <p:spPr>
          <a:xfrm>
            <a:off x="137760" y="137803"/>
            <a:ext cx="620688" cy="620688"/>
          </a:xfrm>
          <a:prstGeom prst="rect">
            <a:avLst/>
          </a:prstGeom>
        </p:spPr>
      </p:pic>
      <p:sp>
        <p:nvSpPr>
          <p:cNvPr id="10" name="מלבן 9"/>
          <p:cNvSpPr/>
          <p:nvPr/>
        </p:nvSpPr>
        <p:spPr>
          <a:xfrm>
            <a:off x="1619673" y="1079158"/>
            <a:ext cx="6072604" cy="738664"/>
          </a:xfrm>
          <a:prstGeom prst="rect">
            <a:avLst/>
          </a:prstGeom>
          <a:solidFill>
            <a:schemeClr val="tx2">
              <a:lumMod val="60000"/>
              <a:lumOff val="40000"/>
            </a:schemeClr>
          </a:solidFill>
          <a:ln w="76200">
            <a:solidFill>
              <a:schemeClr val="accent5">
                <a:lumMod val="60000"/>
                <a:lumOff val="40000"/>
              </a:schemeClr>
            </a:solidFill>
          </a:ln>
        </p:spPr>
        <p:txBody>
          <a:bodyPr wrap="square">
            <a:spAutoFit/>
          </a:bodyPr>
          <a:lstStyle/>
          <a:p>
            <a:pPr algn="just"/>
            <a:r>
              <a:rPr lang="he-IL" sz="1400" b="1" dirty="0" smtClean="0">
                <a:solidFill>
                  <a:schemeClr val="bg1"/>
                </a:solidFill>
              </a:rPr>
              <a:t>לפניכם מבחר טקסטים קצרים, </a:t>
            </a:r>
            <a:r>
              <a:rPr lang="he-IL" sz="1400" b="1" dirty="0" smtClean="0">
                <a:solidFill>
                  <a:schemeClr val="bg1"/>
                </a:solidFill>
                <a:hlinkClick r:id="rId4"/>
              </a:rPr>
              <a:t>מיומן רשת </a:t>
            </a:r>
            <a:r>
              <a:rPr lang="he-IL" sz="1400" b="1" dirty="0" smtClean="0">
                <a:solidFill>
                  <a:schemeClr val="bg1"/>
                </a:solidFill>
              </a:rPr>
              <a:t> </a:t>
            </a:r>
            <a:r>
              <a:rPr lang="he-IL" sz="1400" b="1" dirty="0" err="1" smtClean="0">
                <a:solidFill>
                  <a:schemeClr val="bg1"/>
                </a:solidFill>
                <a:hlinkClick r:id="rId5"/>
              </a:rPr>
              <a:t>ומתגוביות</a:t>
            </a:r>
            <a:r>
              <a:rPr lang="he-IL" sz="1400" b="1" dirty="0" smtClean="0">
                <a:solidFill>
                  <a:schemeClr val="bg1"/>
                </a:solidFill>
              </a:rPr>
              <a:t>. </a:t>
            </a:r>
          </a:p>
          <a:p>
            <a:pPr algn="just"/>
            <a:r>
              <a:rPr lang="he-IL" sz="1400" b="1" dirty="0" smtClean="0">
                <a:solidFill>
                  <a:schemeClr val="bg1"/>
                </a:solidFill>
              </a:rPr>
              <a:t>קראו אותם. מה חושבים כותבי הטקסטים על הצורך בהתערבות ממשלתית המעודדת רכישת תוצרת כחול-לבן?</a:t>
            </a:r>
            <a:endParaRPr lang="en-US" sz="1400" b="1" dirty="0">
              <a:solidFill>
                <a:schemeClr val="bg1"/>
              </a:solidFill>
            </a:endParaRPr>
          </a:p>
        </p:txBody>
      </p:sp>
      <p:pic>
        <p:nvPicPr>
          <p:cNvPr id="9" name="Picture 2" descr="C:\Users\Student\AppData\Local\Microsoft\Windows\Temporary Internet Files\Content.IE5\N7PGUEIU\MC900441451[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61666" y="3140968"/>
            <a:ext cx="1134126" cy="86409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5586863" y="3657654"/>
            <a:ext cx="1361401" cy="307777"/>
          </a:xfrm>
          <a:prstGeom prst="rect">
            <a:avLst/>
          </a:prstGeom>
          <a:noFill/>
        </p:spPr>
        <p:txBody>
          <a:bodyPr wrap="square" rtlCol="1">
            <a:spAutoFit/>
          </a:bodyPr>
          <a:lstStyle/>
          <a:p>
            <a:r>
              <a:rPr lang="he-IL" sz="1400" b="1" dirty="0" smtClean="0">
                <a:solidFill>
                  <a:srgbClr val="FF0000"/>
                </a:solidFill>
              </a:rPr>
              <a:t>טקסט 1</a:t>
            </a:r>
            <a:endParaRPr lang="he-IL" sz="1400" b="1" dirty="0">
              <a:solidFill>
                <a:srgbClr val="FF0000"/>
              </a:solidFill>
            </a:endParaRPr>
          </a:p>
        </p:txBody>
      </p:sp>
      <p:graphicFrame>
        <p:nvGraphicFramePr>
          <p:cNvPr id="12" name="דיאגרמה 11"/>
          <p:cNvGraphicFramePr/>
          <p:nvPr>
            <p:extLst>
              <p:ext uri="{D42A27DB-BD31-4B8C-83A1-F6EECF244321}">
                <p14:modId xmlns:p14="http://schemas.microsoft.com/office/powerpoint/2010/main" val="3191600158"/>
              </p:ext>
            </p:extLst>
          </p:nvPr>
        </p:nvGraphicFramePr>
        <p:xfrm>
          <a:off x="1619673" y="1878725"/>
          <a:ext cx="6072604" cy="10693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3" name="Picture 2" descr="C:\Users\Student\AppData\Local\Microsoft\Windows\Temporary Internet Files\Content.IE5\N7PGUEIU\MC900441451[1].png"/>
          <p:cNvPicPr>
            <a:picLocks noChangeAspect="1" noChangeArrowheads="1"/>
          </p:cNvPicPr>
          <p:nvPr/>
        </p:nvPicPr>
        <p:blipFill>
          <a:blip r:embed="rId6"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4621506" y="3140968"/>
            <a:ext cx="1134126" cy="86409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218711" y="3668687"/>
            <a:ext cx="1361401" cy="307777"/>
          </a:xfrm>
          <a:prstGeom prst="rect">
            <a:avLst/>
          </a:prstGeom>
          <a:noFill/>
        </p:spPr>
        <p:txBody>
          <a:bodyPr wrap="square" rtlCol="1">
            <a:spAutoFit/>
          </a:bodyPr>
          <a:lstStyle/>
          <a:p>
            <a:r>
              <a:rPr lang="he-IL" sz="1400" b="1" dirty="0" smtClean="0">
                <a:solidFill>
                  <a:srgbClr val="FF0000"/>
                </a:solidFill>
              </a:rPr>
              <a:t>טקסט 2</a:t>
            </a:r>
            <a:endParaRPr lang="he-IL" sz="1400" b="1" dirty="0">
              <a:solidFill>
                <a:srgbClr val="FF0000"/>
              </a:solidFill>
            </a:endParaRPr>
          </a:p>
        </p:txBody>
      </p:sp>
      <p:pic>
        <p:nvPicPr>
          <p:cNvPr id="15" name="Picture 2" descr="C:\Users\Student\AppData\Local\Microsoft\Windows\Temporary Internet Files\Content.IE5\N7PGUEIU\MC900441451[1].png"/>
          <p:cNvPicPr>
            <a:picLocks noChangeAspect="1" noChangeArrowheads="1"/>
          </p:cNvPicPr>
          <p:nvPr/>
        </p:nvPicPr>
        <p:blipFill>
          <a:blip r:embed="rId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3181346" y="3140968"/>
            <a:ext cx="1134126" cy="86409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Users\Student\AppData\Local\Microsoft\Windows\Temporary Internet Files\Content.IE5\N7PGUEIU\MC900441451[1].png"/>
          <p:cNvPicPr>
            <a:picLocks noChangeAspect="1" noChangeArrowheads="1"/>
          </p:cNvPicPr>
          <p:nvPr/>
        </p:nvPicPr>
        <p:blipFill>
          <a:blip r:embed="rId6"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741186" y="3140968"/>
            <a:ext cx="1134126" cy="86409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2778551" y="3657654"/>
            <a:ext cx="1361401" cy="307777"/>
          </a:xfrm>
          <a:prstGeom prst="rect">
            <a:avLst/>
          </a:prstGeom>
          <a:noFill/>
        </p:spPr>
        <p:txBody>
          <a:bodyPr wrap="square" rtlCol="1">
            <a:spAutoFit/>
          </a:bodyPr>
          <a:lstStyle/>
          <a:p>
            <a:r>
              <a:rPr lang="he-IL" sz="1400" b="1" dirty="0" smtClean="0">
                <a:solidFill>
                  <a:srgbClr val="FF0000"/>
                </a:solidFill>
              </a:rPr>
              <a:t>טקסט 3</a:t>
            </a:r>
            <a:endParaRPr lang="he-IL" sz="1400" b="1" dirty="0">
              <a:solidFill>
                <a:srgbClr val="FF0000"/>
              </a:solidFill>
            </a:endParaRPr>
          </a:p>
        </p:txBody>
      </p:sp>
      <p:sp>
        <p:nvSpPr>
          <p:cNvPr id="18" name="TextBox 17"/>
          <p:cNvSpPr txBox="1"/>
          <p:nvPr/>
        </p:nvSpPr>
        <p:spPr>
          <a:xfrm>
            <a:off x="1257382" y="3638003"/>
            <a:ext cx="1361401" cy="307777"/>
          </a:xfrm>
          <a:prstGeom prst="rect">
            <a:avLst/>
          </a:prstGeom>
          <a:noFill/>
        </p:spPr>
        <p:txBody>
          <a:bodyPr wrap="square" rtlCol="1">
            <a:spAutoFit/>
          </a:bodyPr>
          <a:lstStyle/>
          <a:p>
            <a:r>
              <a:rPr lang="he-IL" sz="1400" b="1" dirty="0" smtClean="0">
                <a:solidFill>
                  <a:srgbClr val="FF0000"/>
                </a:solidFill>
              </a:rPr>
              <a:t>טקסט 4</a:t>
            </a:r>
            <a:endParaRPr lang="he-IL" sz="1400" b="1" dirty="0">
              <a:solidFill>
                <a:srgbClr val="FF0000"/>
              </a:solidFill>
            </a:endParaRPr>
          </a:p>
        </p:txBody>
      </p:sp>
      <p:sp>
        <p:nvSpPr>
          <p:cNvPr id="19" name="מציין מיקום תוכן 2"/>
          <p:cNvSpPr txBox="1">
            <a:spLocks/>
          </p:cNvSpPr>
          <p:nvPr/>
        </p:nvSpPr>
        <p:spPr>
          <a:xfrm>
            <a:off x="1192337" y="3958722"/>
            <a:ext cx="7056784"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1</a:t>
            </a:r>
          </a:p>
          <a:p>
            <a:pPr marL="0" indent="0">
              <a:buFont typeface="Arial" panose="020B0604020202020204" pitchFamily="34" charset="0"/>
              <a:buNone/>
            </a:pPr>
            <a:r>
              <a:rPr lang="he-IL" sz="1600" b="1" dirty="0" smtClean="0">
                <a:solidFill>
                  <a:schemeClr val="bg1"/>
                </a:solidFill>
              </a:rPr>
              <a:t>על הממשלה לעודד רכישת מוצרים "כחול לבן". רכישת מוצרים מתוצרת "כחול לבן" תביא לחיזוק התעשייה הישראלית ובעיקר להרחבת אפשרויות התעסוקה, שהיא כה חשובה.</a:t>
            </a:r>
          </a:p>
        </p:txBody>
      </p:sp>
      <p:sp>
        <p:nvSpPr>
          <p:cNvPr id="21" name="חץ שמאלה 20"/>
          <p:cNvSpPr/>
          <p:nvPr/>
        </p:nvSpPr>
        <p:spPr>
          <a:xfrm>
            <a:off x="7380312" y="2948081"/>
            <a:ext cx="1452515" cy="984975"/>
          </a:xfrm>
          <a:prstGeom prst="leftArrow">
            <a:avLst/>
          </a:prstGeom>
          <a:solidFill>
            <a:schemeClr val="tx1">
              <a:alpha val="34118"/>
            </a:scheme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050" b="1" dirty="0">
                <a:solidFill>
                  <a:schemeClr val="accent6">
                    <a:lumMod val="75000"/>
                  </a:schemeClr>
                </a:solidFill>
              </a:rPr>
              <a:t>לחצו כאן </a:t>
            </a:r>
          </a:p>
          <a:p>
            <a:pPr algn="ctr"/>
            <a:r>
              <a:rPr lang="he-IL" sz="1050" b="1" dirty="0">
                <a:solidFill>
                  <a:schemeClr val="accent6">
                    <a:lumMod val="75000"/>
                  </a:schemeClr>
                </a:solidFill>
              </a:rPr>
              <a:t>לחשיפה </a:t>
            </a:r>
            <a:r>
              <a:rPr lang="he-IL" sz="1050" b="1" dirty="0" smtClean="0">
                <a:solidFill>
                  <a:schemeClr val="accent6">
                    <a:lumMod val="75000"/>
                  </a:schemeClr>
                </a:solidFill>
              </a:rPr>
              <a:t>ולהסתרה </a:t>
            </a:r>
            <a:endParaRPr lang="he-IL" sz="1050" b="1" dirty="0">
              <a:solidFill>
                <a:schemeClr val="accent6">
                  <a:lumMod val="75000"/>
                </a:schemeClr>
              </a:solidFill>
            </a:endParaRPr>
          </a:p>
          <a:p>
            <a:pPr algn="ctr"/>
            <a:r>
              <a:rPr lang="he-IL" sz="1050" b="1" dirty="0">
                <a:solidFill>
                  <a:schemeClr val="accent6">
                    <a:lumMod val="75000"/>
                  </a:schemeClr>
                </a:solidFill>
              </a:rPr>
              <a:t>של כל טקסט</a:t>
            </a:r>
          </a:p>
        </p:txBody>
      </p:sp>
      <p:sp>
        <p:nvSpPr>
          <p:cNvPr id="23" name="מציין מיקום תוכן 2"/>
          <p:cNvSpPr txBox="1">
            <a:spLocks/>
          </p:cNvSpPr>
          <p:nvPr/>
        </p:nvSpPr>
        <p:spPr>
          <a:xfrm>
            <a:off x="1192337" y="4293096"/>
            <a:ext cx="7056784" cy="1372683"/>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he-IL" sz="1600" b="1" dirty="0" smtClean="0">
                <a:solidFill>
                  <a:schemeClr val="bg1"/>
                </a:solidFill>
              </a:rPr>
              <a:t>טקסט 2</a:t>
            </a:r>
          </a:p>
          <a:p>
            <a:pPr marL="0" indent="0">
              <a:buNone/>
            </a:pPr>
            <a:r>
              <a:rPr lang="he-IL" sz="1600" b="1" dirty="0">
                <a:solidFill>
                  <a:schemeClr val="bg1"/>
                </a:solidFill>
              </a:rPr>
              <a:t>ישראל בדומה למדינות מפותחות אחרות מרבה לאבד מקומות עבודה בעשור האחרון בשיעור ניכר. חובתה של  המדינה </a:t>
            </a:r>
            <a:r>
              <a:rPr lang="he-IL" sz="1600" b="1" dirty="0" smtClean="0">
                <a:solidFill>
                  <a:schemeClr val="bg1"/>
                </a:solidFill>
              </a:rPr>
              <a:t>היא </a:t>
            </a:r>
            <a:r>
              <a:rPr lang="he-IL" sz="1600" b="1" dirty="0">
                <a:solidFill>
                  <a:schemeClr val="bg1"/>
                </a:solidFill>
              </a:rPr>
              <a:t>לדאוג לאזרחיה ולעשות ככל הניתן לצמצום התופעה הזאת. אחת </a:t>
            </a:r>
            <a:r>
              <a:rPr lang="he-IL" sz="1600" b="1" dirty="0" smtClean="0">
                <a:solidFill>
                  <a:schemeClr val="bg1"/>
                </a:solidFill>
              </a:rPr>
              <a:t>הדרכים </a:t>
            </a:r>
            <a:r>
              <a:rPr lang="he-IL" sz="1600" b="1" dirty="0">
                <a:solidFill>
                  <a:schemeClr val="bg1"/>
                </a:solidFill>
              </a:rPr>
              <a:t>לכך היא לעודד רכישת </a:t>
            </a:r>
            <a:r>
              <a:rPr lang="he-IL" sz="1600" b="1" dirty="0" smtClean="0">
                <a:solidFill>
                  <a:schemeClr val="bg1"/>
                </a:solidFill>
              </a:rPr>
              <a:t>מוצרים מתוצרת </a:t>
            </a:r>
            <a:r>
              <a:rPr lang="he-IL" sz="1600" b="1" dirty="0">
                <a:solidFill>
                  <a:schemeClr val="bg1"/>
                </a:solidFill>
              </a:rPr>
              <a:t>כחול לבן בתמורה לייבוא של מוצרים מחו"ל.</a:t>
            </a:r>
            <a:endParaRPr lang="en-US" sz="1600" b="1" dirty="0">
              <a:solidFill>
                <a:schemeClr val="bg1"/>
              </a:solidFill>
            </a:endParaRPr>
          </a:p>
        </p:txBody>
      </p:sp>
      <p:sp>
        <p:nvSpPr>
          <p:cNvPr id="25" name="מציין מיקום תוכן 2"/>
          <p:cNvSpPr txBox="1">
            <a:spLocks/>
          </p:cNvSpPr>
          <p:nvPr/>
        </p:nvSpPr>
        <p:spPr>
          <a:xfrm>
            <a:off x="1192337" y="4653136"/>
            <a:ext cx="7056784" cy="1372683"/>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3</a:t>
            </a:r>
          </a:p>
          <a:p>
            <a:pPr marL="0" indent="0">
              <a:buNone/>
            </a:pPr>
            <a:r>
              <a:rPr lang="he-IL" sz="1600" b="1" dirty="0">
                <a:solidFill>
                  <a:schemeClr val="bg1"/>
                </a:solidFill>
              </a:rPr>
              <a:t>השאלה הנשאלת היא האם המדינה צריכה לחייב רכישת מוצרים מתוצרת כחול לבן ולמנוע יבוא של מוצרים? אמנם פעולה המחייבת רכישת תוצרת ישראלית עוזרת ליצרנים הישראלים, אבל במובן מסוים היא פוגעת בצרכנים הישראלים, כי היא גורמת לנו  לרכוש מוצר לא על בסיס מחירו, אלא על בסיס זהותו הלאומית. </a:t>
            </a:r>
            <a:endParaRPr lang="en-US" sz="1600" b="1" dirty="0">
              <a:solidFill>
                <a:schemeClr val="bg1"/>
              </a:solidFill>
            </a:endParaRPr>
          </a:p>
        </p:txBody>
      </p:sp>
      <p:sp>
        <p:nvSpPr>
          <p:cNvPr id="27" name="מציין מיקום תוכן 2"/>
          <p:cNvSpPr txBox="1">
            <a:spLocks/>
          </p:cNvSpPr>
          <p:nvPr/>
        </p:nvSpPr>
        <p:spPr>
          <a:xfrm>
            <a:off x="1207056" y="5008655"/>
            <a:ext cx="7056784" cy="1372683"/>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4</a:t>
            </a:r>
          </a:p>
          <a:p>
            <a:pPr marL="0" indent="0">
              <a:buNone/>
            </a:pPr>
            <a:r>
              <a:rPr lang="he-IL" sz="1600" b="1" dirty="0">
                <a:solidFill>
                  <a:schemeClr val="bg1"/>
                </a:solidFill>
              </a:rPr>
              <a:t>כשעסקים ישראלים נחשפים לתחרות בינלאומית היא קשה, אכזרית וגובה לא מעט קורבנות, אבל בזכותה העסקים הופכים יעילים יותר, יצירתיים יותר וחדשניים יותר. עידוד כחול לבן משמעותו צמצום התחרות. זה מוביל לעידוד עסקים כושלים שייעלמו בסופו של דבר, וכך ממילא תיווצר פגיעה בתעסוקה. </a:t>
            </a:r>
          </a:p>
        </p:txBody>
      </p:sp>
      <p:sp>
        <p:nvSpPr>
          <p:cNvPr id="20" name="חץ ימינה 19"/>
          <p:cNvSpPr/>
          <p:nvPr/>
        </p:nvSpPr>
        <p:spPr>
          <a:xfrm flipH="1">
            <a:off x="7221740" y="389502"/>
            <a:ext cx="1584176" cy="663234"/>
          </a:xfrm>
          <a:prstGeom prst="rightArrow">
            <a:avLst>
              <a:gd name="adj1" fmla="val 50000"/>
              <a:gd name="adj2" fmla="val 84080"/>
            </a:avLst>
          </a:prstGeom>
          <a:solidFill>
            <a:srgbClr val="0070C0">
              <a:alpha val="34118"/>
            </a:srgb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accent6">
                    <a:lumMod val="75000"/>
                  </a:schemeClr>
                </a:solidFill>
              </a:rPr>
              <a:t>פעולה ראשונה</a:t>
            </a:r>
          </a:p>
        </p:txBody>
      </p:sp>
      <p:sp>
        <p:nvSpPr>
          <p:cNvPr id="22" name="מלבן 21"/>
          <p:cNvSpPr/>
          <p:nvPr/>
        </p:nvSpPr>
        <p:spPr>
          <a:xfrm>
            <a:off x="305983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4"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4" name="Rectangle 2"/>
          <p:cNvSpPr>
            <a:spLocks noChangeArrowheads="1"/>
          </p:cNvSpPr>
          <p:nvPr/>
        </p:nvSpPr>
        <p:spPr bwMode="auto">
          <a:xfrm>
            <a:off x="-15275" y="6453336"/>
            <a:ext cx="5019323" cy="338554"/>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he-IL" altLang="he-IL" sz="800" b="1" i="0" u="none" strike="noStrike" cap="none" normalizeH="0" baseline="0" dirty="0" smtClean="0">
                <a:ln>
                  <a:noFill/>
                </a:ln>
                <a:solidFill>
                  <a:srgbClr val="222222"/>
                </a:solidFill>
                <a:effectLst/>
                <a:cs typeface="Arial" pitchFamily="34" charset="0"/>
              </a:rPr>
              <a:t>הקטעים מעובדים על-פי הבלוג של </a:t>
            </a:r>
            <a:r>
              <a:rPr kumimoji="0" lang="he-IL" altLang="he-IL" sz="800" b="1" i="0" u="none" strike="noStrike" cap="none" normalizeH="0" baseline="0" dirty="0" smtClean="0">
                <a:ln>
                  <a:noFill/>
                </a:ln>
                <a:solidFill>
                  <a:srgbClr val="222222"/>
                </a:solidFill>
                <a:effectLst/>
                <a:cs typeface="Arial" pitchFamily="34" charset="0"/>
                <a:hlinkClick r:id="rId12"/>
              </a:rPr>
              <a:t>גיא </a:t>
            </a:r>
            <a:r>
              <a:rPr kumimoji="0" lang="he-IL" altLang="he-IL" sz="800" b="1" i="0" u="none" strike="noStrike" cap="none" normalizeH="0" baseline="0" dirty="0" err="1" smtClean="0">
                <a:ln>
                  <a:noFill/>
                </a:ln>
                <a:solidFill>
                  <a:srgbClr val="222222"/>
                </a:solidFill>
                <a:effectLst/>
                <a:cs typeface="Arial" pitchFamily="34" charset="0"/>
                <a:hlinkClick r:id="rId12"/>
              </a:rPr>
              <a:t>גרימלנד</a:t>
            </a:r>
            <a:r>
              <a:rPr kumimoji="0" lang="he-IL" altLang="he-IL" sz="800" b="1" i="0" u="none" strike="noStrike" cap="none" normalizeH="0" baseline="0" dirty="0" smtClean="0">
                <a:ln>
                  <a:noFill/>
                </a:ln>
                <a:solidFill>
                  <a:srgbClr val="222222"/>
                </a:solidFill>
                <a:effectLst/>
                <a:cs typeface="Arial" pitchFamily="34" charset="0"/>
                <a:hlinkClick r:id="rId12"/>
              </a:rPr>
              <a:t> </a:t>
            </a:r>
            <a:r>
              <a:rPr kumimoji="0" lang="he-IL" altLang="he-IL" sz="800" b="1" i="0" u="none" strike="noStrike" cap="none" normalizeH="0" baseline="0" dirty="0" smtClean="0">
                <a:ln>
                  <a:noFill/>
                </a:ln>
                <a:solidFill>
                  <a:srgbClr val="222222"/>
                </a:solidFill>
                <a:effectLst/>
                <a:cs typeface="Arial" pitchFamily="34" charset="0"/>
              </a:rPr>
              <a:t> "האם לקנות </a:t>
            </a:r>
            <a:r>
              <a:rPr kumimoji="0" lang="he-IL" altLang="he-IL" sz="800" b="1" i="0" u="none" strike="noStrike" cap="none" normalizeH="0" baseline="0" dirty="0" err="1" smtClean="0">
                <a:ln>
                  <a:noFill/>
                </a:ln>
                <a:solidFill>
                  <a:srgbClr val="222222"/>
                </a:solidFill>
                <a:effectLst/>
                <a:cs typeface="Arial" pitchFamily="34" charset="0"/>
              </a:rPr>
              <a:t>כחוללבן</a:t>
            </a:r>
            <a:r>
              <a:rPr kumimoji="0" lang="he-IL" altLang="he-IL" sz="800" b="1" i="0" u="none" strike="noStrike" cap="none" normalizeH="0" baseline="0" dirty="0" smtClean="0">
                <a:ln>
                  <a:noFill/>
                </a:ln>
                <a:solidFill>
                  <a:srgbClr val="222222"/>
                </a:solidFill>
                <a:effectLst/>
                <a:cs typeface="Arial" pitchFamily="34" charset="0"/>
              </a:rPr>
              <a:t> משמעותו לעזור לישראלים</a:t>
            </a:r>
            <a:r>
              <a:rPr kumimoji="0" lang="he-IL" altLang="he-IL" sz="800" b="1" i="0" u="none" strike="noStrike" cap="none" normalizeH="0" baseline="0" dirty="0" smtClean="0">
                <a:ln>
                  <a:noFill/>
                </a:ln>
                <a:solidFill>
                  <a:srgbClr val="222222"/>
                </a:solidFill>
                <a:effectLst/>
                <a:latin typeface="Calibri" pitchFamily="34" charset="0"/>
                <a:cs typeface="Arial" pitchFamily="34" charset="0"/>
              </a:rPr>
              <a:t>?</a:t>
            </a:r>
            <a:r>
              <a:rPr kumimoji="0" lang="he-IL" altLang="he-IL" sz="800" b="1" i="0" u="none" strike="noStrike" cap="none" normalizeH="0" baseline="0" dirty="0" smtClean="0">
                <a:ln>
                  <a:noFill/>
                </a:ln>
                <a:solidFill>
                  <a:srgbClr val="222222"/>
                </a:solidFill>
                <a:effectLst/>
                <a:cs typeface="Arial" pitchFamily="34" charset="0"/>
              </a:rPr>
              <a:t>" והתגובות לבלוג..</a:t>
            </a:r>
          </a:p>
          <a:p>
            <a:pPr marL="0" marR="0" lvl="0" indent="0" algn="r" defTabSz="914400" rtl="1" eaLnBrk="1" fontAlgn="base" latinLnBrk="0" hangingPunct="1">
              <a:lnSpc>
                <a:spcPct val="100000"/>
              </a:lnSpc>
              <a:spcBef>
                <a:spcPct val="0"/>
              </a:spcBef>
              <a:spcAft>
                <a:spcPct val="0"/>
              </a:spcAft>
              <a:buClrTx/>
              <a:buSzTx/>
              <a:buFontTx/>
              <a:buNone/>
              <a:tabLst/>
            </a:pPr>
            <a:r>
              <a:rPr kumimoji="0" lang="en-US" altLang="he-IL" sz="800" b="1" i="0" u="none" strike="noStrike" cap="none" normalizeH="0" baseline="0" dirty="0" smtClean="0">
                <a:ln>
                  <a:noFill/>
                </a:ln>
                <a:solidFill>
                  <a:srgbClr val="1155CC"/>
                </a:solidFill>
                <a:effectLst/>
                <a:latin typeface="Calibri" pitchFamily="34" charset="0"/>
                <a:cs typeface="Arial" pitchFamily="34" charset="0"/>
                <a:hlinkClick r:id="rId13"/>
              </a:rPr>
              <a:t>http://blogs.haaretz.co.il/guygrimland/10</a:t>
            </a:r>
            <a:r>
              <a:rPr kumimoji="0" lang="he-IL" altLang="he-IL" sz="800" b="1" i="0" u="none" strike="noStrike" cap="none" normalizeH="0" baseline="0" dirty="0" smtClean="0">
                <a:ln>
                  <a:noFill/>
                </a:ln>
                <a:solidFill>
                  <a:srgbClr val="1155CC"/>
                </a:solidFill>
                <a:effectLst/>
                <a:cs typeface="Arial" pitchFamily="34" charset="0"/>
                <a:hlinkClick r:id="rId13"/>
              </a:rPr>
              <a:t>/</a:t>
            </a:r>
            <a:r>
              <a:rPr kumimoji="0" lang="he-IL" altLang="he-IL" sz="400" b="1" i="0" u="none" strike="noStrike" cap="none" normalizeH="0" baseline="0" dirty="0" smtClean="0">
                <a:ln>
                  <a:noFill/>
                </a:ln>
                <a:solidFill>
                  <a:schemeClr val="tx1"/>
                </a:solidFill>
                <a:effectLst/>
                <a:cs typeface="Arial" pitchFamily="34" charset="0"/>
              </a:rPr>
              <a:t> </a:t>
            </a:r>
            <a:endParaRPr kumimoji="0" lang="he-IL" altLang="he-IL" sz="1100" b="1" i="0" u="none" strike="noStrike" cap="none" normalizeH="0" baseline="0" dirty="0" smtClean="0">
              <a:ln>
                <a:noFill/>
              </a:ln>
              <a:solidFill>
                <a:schemeClr val="tx1"/>
              </a:solidFill>
              <a:effectLst/>
              <a:cs typeface="Arial" pitchFamily="34" charset="0"/>
            </a:endParaRPr>
          </a:p>
        </p:txBody>
      </p:sp>
    </p:spTree>
    <p:extLst>
      <p:ext uri="{BB962C8B-B14F-4D97-AF65-F5344CB8AC3E}">
        <p14:creationId xmlns:p14="http://schemas.microsoft.com/office/powerpoint/2010/main" val="171344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5000" fill="hold" grpId="0" nodeType="withEffect">
                                  <p:stCondLst>
                                    <p:cond delay="0"/>
                                  </p:stCondLst>
                                  <p:childTnLst>
                                    <p:animEffect transition="out" filter="fade">
                                      <p:cBhvr>
                                        <p:cTn id="6" dur="500" tmFilter="0, 0; .2, .5; .8, .5; 1, 0"/>
                                        <p:tgtEl>
                                          <p:spTgt spid="20"/>
                                        </p:tgtEl>
                                      </p:cBhvr>
                                    </p:animEffect>
                                    <p:animScale>
                                      <p:cBhvr>
                                        <p:cTn id="7" dur="250" autoRev="1" fill="hold"/>
                                        <p:tgtEl>
                                          <p:spTgt spid="20"/>
                                        </p:tgtEl>
                                      </p:cBhvr>
                                      <p:by x="105000" y="105000"/>
                                    </p:animScale>
                                  </p:childTnLst>
                                </p:cTn>
                              </p:par>
                            </p:childTnLst>
                          </p:cTn>
                        </p:par>
                        <p:par>
                          <p:cTn id="8" fill="hold">
                            <p:stCondLst>
                              <p:cond delay="2500"/>
                            </p:stCondLst>
                            <p:childTnLst>
                              <p:par>
                                <p:cTn id="9" presetID="26" presetClass="emph" presetSubtype="0" repeatCount="10000" fill="hold" grpId="0" nodeType="afterEffect">
                                  <p:stCondLst>
                                    <p:cond delay="0"/>
                                  </p:stCondLst>
                                  <p:childTnLst>
                                    <p:animEffect transition="out" filter="fade">
                                      <p:cBhvr>
                                        <p:cTn id="10" dur="500" tmFilter="0, 0; .2, .5; .8, .5; 1, 0"/>
                                        <p:tgtEl>
                                          <p:spTgt spid="21"/>
                                        </p:tgtEl>
                                      </p:cBhvr>
                                    </p:animEffect>
                                    <p:animScale>
                                      <p:cBhvr>
                                        <p:cTn id="11"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circle(in)">
                                      <p:cBhvr>
                                        <p:cTn id="17" dur="2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1" nodeType="clickEffect">
                                  <p:stCondLst>
                                    <p:cond delay="0"/>
                                  </p:stCondLst>
                                  <p:childTnLst>
                                    <p:animEffect transition="out" filter="barn(inVertical)">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p:stCondLst>
                        <p:cond delay="0"/>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barn(inVertical)">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xit" presetSubtype="21" fill="hold" grpId="1" nodeType="clickEffect">
                                  <p:stCondLst>
                                    <p:cond delay="0"/>
                                  </p:stCondLst>
                                  <p:childTnLst>
                                    <p:animEffect transition="out" filter="barn(inVertical)">
                                      <p:cBhvr>
                                        <p:cTn id="32" dur="500"/>
                                        <p:tgtEl>
                                          <p:spTgt spid="23"/>
                                        </p:tgtEl>
                                      </p:cBhvr>
                                    </p:animEffect>
                                    <p:set>
                                      <p:cBhvr>
                                        <p:cTn id="33"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4" restart="whenNotActive" fill="hold" evtFilter="cancelBubble" nodeType="interactiveSeq">
                <p:stCondLst>
                  <p:cond evt="onClick" delay="0">
                    <p:tgtEl>
                      <p:spTgt spid="15"/>
                    </p:tgtEl>
                  </p:cond>
                </p:stCondLst>
                <p:endSync evt="end" delay="0">
                  <p:rtn val="all"/>
                </p:endSync>
                <p:childTnLst>
                  <p:par>
                    <p:cTn id="35" fill="hold">
                      <p:stCondLst>
                        <p:cond delay="0"/>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circle(in)">
                                      <p:cBhvr>
                                        <p:cTn id="39" dur="2000"/>
                                        <p:tgtEl>
                                          <p:spTgt spid="25"/>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xit" presetSubtype="21" fill="hold" grpId="1" nodeType="clickEffect">
                                  <p:stCondLst>
                                    <p:cond delay="0"/>
                                  </p:stCondLst>
                                  <p:childTnLst>
                                    <p:animEffect transition="out" filter="barn(inVertical)">
                                      <p:cBhvr>
                                        <p:cTn id="43" dur="500"/>
                                        <p:tgtEl>
                                          <p:spTgt spid="25"/>
                                        </p:tgtEl>
                                      </p:cBhvr>
                                    </p:animEffect>
                                    <p:set>
                                      <p:cBhvr>
                                        <p:cTn id="44"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45" restart="whenNotActive" fill="hold" evtFilter="cancelBubble" nodeType="interactiveSeq">
                <p:stCondLst>
                  <p:cond evt="onClick" delay="0">
                    <p:tgtEl>
                      <p:spTgt spid="16"/>
                    </p:tgtEl>
                  </p:cond>
                </p:stCondLst>
                <p:endSync evt="end" delay="0">
                  <p:rtn val="all"/>
                </p:endSync>
                <p:childTnLst>
                  <p:par>
                    <p:cTn id="46" fill="hold">
                      <p:stCondLst>
                        <p:cond delay="0"/>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circle(in)">
                                      <p:cBhvr>
                                        <p:cTn id="50" dur="200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xit" presetSubtype="21" fill="hold" grpId="1" nodeType="clickEffect">
                                  <p:stCondLst>
                                    <p:cond delay="0"/>
                                  </p:stCondLst>
                                  <p:childTnLst>
                                    <p:animEffect transition="out" filter="barn(inVertical)">
                                      <p:cBhvr>
                                        <p:cTn id="54" dur="500"/>
                                        <p:tgtEl>
                                          <p:spTgt spid="27"/>
                                        </p:tgtEl>
                                      </p:cBhvr>
                                    </p:animEffect>
                                    <p:set>
                                      <p:cBhvr>
                                        <p:cTn id="55"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9" grpId="0" animBg="1"/>
      <p:bldP spid="19" grpId="1" animBg="1"/>
      <p:bldP spid="21" grpId="0" animBg="1"/>
      <p:bldP spid="23" grpId="0" animBg="1"/>
      <p:bldP spid="23" grpId="1" animBg="1"/>
      <p:bldP spid="25" grpId="0" animBg="1"/>
      <p:bldP spid="25" grpId="1" animBg="1"/>
      <p:bldP spid="27" grpId="0" animBg="1"/>
      <p:bldP spid="27" grpId="1"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75000"/>
              </a:schemeClr>
            </a:gs>
            <a:gs pos="12000">
              <a:schemeClr val="bg1"/>
            </a:gs>
            <a:gs pos="14000">
              <a:srgbClr val="0087E6"/>
            </a:gs>
            <a:gs pos="100000">
              <a:srgbClr val="005CBF"/>
            </a:gs>
          </a:gsLst>
          <a:lin ang="16200000" scaled="1"/>
        </a:gradFill>
        <a:effectLst/>
      </p:bgPr>
    </p:bg>
    <p:spTree>
      <p:nvGrpSpPr>
        <p:cNvPr id="1" name=""/>
        <p:cNvGrpSpPr/>
        <p:nvPr/>
      </p:nvGrpSpPr>
      <p:grpSpPr>
        <a:xfrm>
          <a:off x="0" y="0"/>
          <a:ext cx="0" cy="0"/>
          <a:chOff x="0" y="0"/>
          <a:chExt cx="0" cy="0"/>
        </a:xfrm>
      </p:grpSpPr>
      <p:graphicFrame>
        <p:nvGraphicFramePr>
          <p:cNvPr id="5" name="טבלה 4"/>
          <p:cNvGraphicFramePr>
            <a:graphicFrameLocks noGrp="1"/>
          </p:cNvGraphicFramePr>
          <p:nvPr>
            <p:extLst>
              <p:ext uri="{D42A27DB-BD31-4B8C-83A1-F6EECF244321}">
                <p14:modId xmlns:p14="http://schemas.microsoft.com/office/powerpoint/2010/main" val="3701069883"/>
              </p:ext>
            </p:extLst>
          </p:nvPr>
        </p:nvGraphicFramePr>
        <p:xfrm>
          <a:off x="1149930" y="1750043"/>
          <a:ext cx="6265204" cy="2316480"/>
        </p:xfrm>
        <a:graphic>
          <a:graphicData uri="http://schemas.openxmlformats.org/drawingml/2006/table">
            <a:tbl>
              <a:tblPr rtl="1" firstRow="1" bandRow="1">
                <a:tableStyleId>{E8B1032C-EA38-4F05-BA0D-38AFFFC7BED3}</a:tableStyleId>
              </a:tblPr>
              <a:tblGrid>
                <a:gridCol w="1073944"/>
                <a:gridCol w="1850614"/>
                <a:gridCol w="1670323"/>
                <a:gridCol w="1670323"/>
              </a:tblGrid>
              <a:tr h="864665">
                <a:tc>
                  <a:txBody>
                    <a:bodyPr/>
                    <a:lstStyle/>
                    <a:p>
                      <a:pPr rtl="1"/>
                      <a:endParaRPr lang="he-IL" sz="1600" dirty="0">
                        <a:solidFill>
                          <a:schemeClr val="bg1"/>
                        </a:solidFill>
                      </a:endParaRPr>
                    </a:p>
                  </a:txBody>
                  <a:tcPr/>
                </a:tc>
                <a:tc>
                  <a:txBody>
                    <a:bodyPr/>
                    <a:lstStyle/>
                    <a:p>
                      <a:pPr lvl="0" rtl="1"/>
                      <a:r>
                        <a:rPr lang="he-IL" sz="1600" dirty="0" smtClean="0">
                          <a:solidFill>
                            <a:schemeClr val="bg1"/>
                          </a:solidFill>
                        </a:rPr>
                        <a:t>העמדה</a:t>
                      </a:r>
                    </a:p>
                    <a:p>
                      <a:pPr lvl="0" rtl="1"/>
                      <a:r>
                        <a:rPr lang="he-IL" sz="800" b="1" dirty="0" smtClean="0">
                          <a:solidFill>
                            <a:schemeClr val="bg1"/>
                          </a:solidFill>
                        </a:rPr>
                        <a:t>הממשלה צריכה לעודד רכישת מוצרים כחול– לבן או להניח לשוק להתנהל באופן חופשי.</a:t>
                      </a:r>
                    </a:p>
                    <a:p>
                      <a:pPr lvl="0" rtl="1"/>
                      <a:endParaRPr lang="he-IL" sz="800" dirty="0">
                        <a:solidFill>
                          <a:schemeClr val="bg1"/>
                        </a:solidFill>
                      </a:endParaRPr>
                    </a:p>
                  </a:txBody>
                  <a:tcPr/>
                </a:tc>
                <a:tc>
                  <a:txBody>
                    <a:bodyPr/>
                    <a:lstStyle/>
                    <a:p>
                      <a:pPr rtl="1"/>
                      <a:r>
                        <a:rPr lang="he-IL" sz="1600" dirty="0" smtClean="0">
                          <a:solidFill>
                            <a:schemeClr val="bg1"/>
                          </a:solidFill>
                        </a:rPr>
                        <a:t>הנימוקים</a:t>
                      </a:r>
                      <a:endParaRPr lang="he-IL" sz="1600" dirty="0">
                        <a:solidFill>
                          <a:schemeClr val="bg1"/>
                        </a:solidFill>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600" dirty="0" smtClean="0">
                          <a:solidFill>
                            <a:schemeClr val="bg1"/>
                          </a:solidFill>
                        </a:rPr>
                        <a:t>"קולות אחרים" (טענות נגד) - </a:t>
                      </a:r>
                      <a:r>
                        <a:rPr kumimoji="0" lang="he-IL" sz="1000" b="1" i="0" u="none" strike="noStrike" kern="1200" cap="none" spc="0" normalizeH="0" baseline="0" noProof="0" dirty="0" smtClean="0">
                          <a:ln>
                            <a:noFill/>
                          </a:ln>
                          <a:solidFill>
                            <a:prstClr val="white"/>
                          </a:solidFill>
                          <a:effectLst/>
                          <a:uLnTx/>
                          <a:uFillTx/>
                          <a:latin typeface="+mn-lt"/>
                          <a:cs typeface="+mn-cs"/>
                        </a:rPr>
                        <a:t>רק אם מצאתם.  </a:t>
                      </a:r>
                    </a:p>
                    <a:p>
                      <a:pPr marL="0" marR="0" lvl="0" indent="0" algn="r" defTabSz="914400" rtl="1" eaLnBrk="1" fontAlgn="auto" latinLnBrk="0" hangingPunct="1">
                        <a:lnSpc>
                          <a:spcPct val="100000"/>
                        </a:lnSpc>
                        <a:spcBef>
                          <a:spcPts val="0"/>
                        </a:spcBef>
                        <a:spcAft>
                          <a:spcPts val="0"/>
                        </a:spcAft>
                        <a:buClrTx/>
                        <a:buSzTx/>
                        <a:buFontTx/>
                        <a:buNone/>
                        <a:tabLst/>
                        <a:defRPr/>
                      </a:pPr>
                      <a:endParaRPr lang="he-IL" sz="1600" b="1" dirty="0" smtClean="0">
                        <a:solidFill>
                          <a:schemeClr val="bg1"/>
                        </a:solidFill>
                      </a:endParaRPr>
                    </a:p>
                  </a:txBody>
                  <a:tcPr/>
                </a:tc>
              </a:tr>
              <a:tr h="334709">
                <a:tc>
                  <a:txBody>
                    <a:bodyPr/>
                    <a:lstStyle/>
                    <a:p>
                      <a:pPr rtl="1"/>
                      <a:r>
                        <a:rPr lang="he-IL" sz="1600" dirty="0" smtClean="0">
                          <a:solidFill>
                            <a:schemeClr val="bg1"/>
                          </a:solidFill>
                        </a:rPr>
                        <a:t>טקסט 1</a:t>
                      </a:r>
                      <a:endParaRPr lang="he-IL" sz="1600" b="1"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r>
              <a:tr h="334709">
                <a:tc>
                  <a:txBody>
                    <a:bodyPr/>
                    <a:lstStyle/>
                    <a:p>
                      <a:pPr rtl="1"/>
                      <a:r>
                        <a:rPr lang="he-IL" sz="1600" dirty="0" smtClean="0">
                          <a:solidFill>
                            <a:schemeClr val="bg1"/>
                          </a:solidFill>
                        </a:rPr>
                        <a:t>טקסט 2</a:t>
                      </a:r>
                      <a:endParaRPr lang="he-IL" sz="1600" b="1" dirty="0">
                        <a:solidFill>
                          <a:schemeClr val="bg1"/>
                        </a:solidFill>
                      </a:endParaRPr>
                    </a:p>
                  </a:txBody>
                  <a:tcPr/>
                </a:tc>
                <a:tc>
                  <a:txBody>
                    <a:bodyPr/>
                    <a:lstStyle/>
                    <a:p>
                      <a:pPr rtl="1"/>
                      <a:endParaRPr lang="he-IL" sz="1600">
                        <a:solidFill>
                          <a:schemeClr val="bg1"/>
                        </a:solidFill>
                      </a:endParaRPr>
                    </a:p>
                  </a:txBody>
                  <a:tcPr/>
                </a:tc>
                <a:tc>
                  <a:txBody>
                    <a:bodyPr/>
                    <a:lstStyle/>
                    <a:p>
                      <a:pPr rtl="1"/>
                      <a:endParaRPr lang="he-IL" sz="1600">
                        <a:solidFill>
                          <a:schemeClr val="bg1"/>
                        </a:solidFill>
                      </a:endParaRPr>
                    </a:p>
                  </a:txBody>
                  <a:tcPr/>
                </a:tc>
                <a:tc>
                  <a:txBody>
                    <a:bodyPr/>
                    <a:lstStyle/>
                    <a:p>
                      <a:pPr rtl="1"/>
                      <a:endParaRPr lang="he-IL" sz="1600">
                        <a:solidFill>
                          <a:schemeClr val="bg1"/>
                        </a:solidFill>
                      </a:endParaRPr>
                    </a:p>
                  </a:txBody>
                  <a:tcPr/>
                </a:tc>
              </a:tr>
              <a:tr h="334709">
                <a:tc>
                  <a:txBody>
                    <a:bodyPr/>
                    <a:lstStyle/>
                    <a:p>
                      <a:pPr rtl="1"/>
                      <a:r>
                        <a:rPr lang="he-IL" sz="1600" dirty="0" smtClean="0">
                          <a:solidFill>
                            <a:schemeClr val="bg1"/>
                          </a:solidFill>
                        </a:rPr>
                        <a:t>טקסט 3</a:t>
                      </a:r>
                      <a:endParaRPr lang="he-IL" sz="1600" b="1" dirty="0">
                        <a:solidFill>
                          <a:schemeClr val="bg1"/>
                        </a:solidFill>
                      </a:endParaRPr>
                    </a:p>
                  </a:txBody>
                  <a:tcPr/>
                </a:tc>
                <a:tc>
                  <a:txBody>
                    <a:bodyPr/>
                    <a:lstStyle/>
                    <a:p>
                      <a:pPr rtl="1"/>
                      <a:endParaRPr lang="he-IL" sz="1600">
                        <a:solidFill>
                          <a:schemeClr val="bg1"/>
                        </a:solidFill>
                      </a:endParaRPr>
                    </a:p>
                  </a:txBody>
                  <a:tcPr/>
                </a:tc>
                <a:tc>
                  <a:txBody>
                    <a:bodyPr/>
                    <a:lstStyle/>
                    <a:p>
                      <a:pPr rtl="1"/>
                      <a:endParaRPr lang="he-IL" sz="1600">
                        <a:solidFill>
                          <a:schemeClr val="bg1"/>
                        </a:solidFill>
                      </a:endParaRPr>
                    </a:p>
                  </a:txBody>
                  <a:tcPr/>
                </a:tc>
                <a:tc>
                  <a:txBody>
                    <a:bodyPr/>
                    <a:lstStyle/>
                    <a:p>
                      <a:pPr rtl="1"/>
                      <a:endParaRPr lang="he-IL" sz="1600" dirty="0" smtClean="0">
                        <a:solidFill>
                          <a:schemeClr val="bg1"/>
                        </a:solidFill>
                      </a:endParaRPr>
                    </a:p>
                  </a:txBody>
                  <a:tcPr/>
                </a:tc>
              </a:tr>
              <a:tr h="334709">
                <a:tc>
                  <a:txBody>
                    <a:bodyPr/>
                    <a:lstStyle/>
                    <a:p>
                      <a:pPr rtl="1"/>
                      <a:r>
                        <a:rPr lang="he-IL" sz="1600" dirty="0" smtClean="0">
                          <a:solidFill>
                            <a:schemeClr val="bg1"/>
                          </a:solidFill>
                        </a:rPr>
                        <a:t>טקסט 4</a:t>
                      </a:r>
                      <a:endParaRPr lang="he-IL" sz="1600" b="1"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smtClean="0">
                        <a:solidFill>
                          <a:schemeClr val="bg1"/>
                        </a:solidFill>
                      </a:endParaRPr>
                    </a:p>
                  </a:txBody>
                  <a:tcPr/>
                </a:tc>
              </a:tr>
            </a:tbl>
          </a:graphicData>
        </a:graphic>
      </p:graphicFrame>
      <p:sp>
        <p:nvSpPr>
          <p:cNvPr id="6" name="כותרת 5"/>
          <p:cNvSpPr>
            <a:spLocks noGrp="1"/>
          </p:cNvSpPr>
          <p:nvPr>
            <p:ph type="title"/>
          </p:nvPr>
        </p:nvSpPr>
        <p:spPr>
          <a:xfrm>
            <a:off x="2411760" y="639995"/>
            <a:ext cx="4032448" cy="461665"/>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pPr lvl="0">
              <a:spcBef>
                <a:spcPts val="0"/>
              </a:spcBef>
            </a:pPr>
            <a:r>
              <a:rPr lang="he-IL" sz="2400" b="1" kern="0" dirty="0" smtClean="0">
                <a:solidFill>
                  <a:sysClr val="windowText" lastClr="000000"/>
                </a:solidFill>
              </a:rPr>
              <a:t>מנתחים ומסכמים </a:t>
            </a:r>
            <a:r>
              <a:rPr lang="he-IL" sz="2400" b="1" kern="0" dirty="0">
                <a:solidFill>
                  <a:sysClr val="windowText" lastClr="000000"/>
                </a:solidFill>
              </a:rPr>
              <a:t>בהיצג גרפי </a:t>
            </a:r>
            <a:endParaRPr lang="he-IL" sz="2400" kern="0" dirty="0">
              <a:solidFill>
                <a:sysClr val="windowText" lastClr="000000"/>
              </a:solidFill>
            </a:endParaRPr>
          </a:p>
        </p:txBody>
      </p:sp>
      <p:pic>
        <p:nvPicPr>
          <p:cNvPr id="7" name="Picture 12" descr="חזרה.png">
            <a:hlinkClick r:id="rId2" action="ppaction://hlinksldjump"/>
          </p:cNvPr>
          <p:cNvPicPr>
            <a:picLocks noChangeAspect="1"/>
          </p:cNvPicPr>
          <p:nvPr/>
        </p:nvPicPr>
        <p:blipFill>
          <a:blip r:embed="rId3" cstate="print"/>
          <a:stretch>
            <a:fillRect/>
          </a:stretch>
        </p:blipFill>
        <p:spPr>
          <a:xfrm>
            <a:off x="137760" y="137803"/>
            <a:ext cx="620688" cy="620688"/>
          </a:xfrm>
          <a:prstGeom prst="rect">
            <a:avLst/>
          </a:prstGeom>
        </p:spPr>
      </p:pic>
      <p:sp>
        <p:nvSpPr>
          <p:cNvPr id="8" name="מלבן 7"/>
          <p:cNvSpPr/>
          <p:nvPr/>
        </p:nvSpPr>
        <p:spPr>
          <a:xfrm>
            <a:off x="1616800" y="1105580"/>
            <a:ext cx="5331464" cy="523220"/>
          </a:xfrm>
          <a:prstGeom prst="rect">
            <a:avLst/>
          </a:prstGeom>
          <a:ln w="38100">
            <a:solidFill>
              <a:schemeClr val="accent6">
                <a:lumMod val="75000"/>
              </a:schemeClr>
            </a:solidFill>
          </a:ln>
        </p:spPr>
        <p:txBody>
          <a:bodyPr wrap="square">
            <a:spAutoFit/>
          </a:bodyPr>
          <a:lstStyle/>
          <a:p>
            <a:r>
              <a:rPr lang="he-IL" sz="1400" b="1" dirty="0" smtClean="0">
                <a:solidFill>
                  <a:schemeClr val="bg1"/>
                </a:solidFill>
              </a:rPr>
              <a:t>חזרו וקראו את הטקסטים, </a:t>
            </a:r>
            <a:r>
              <a:rPr lang="he-IL" sz="1400" b="1" dirty="0">
                <a:solidFill>
                  <a:schemeClr val="bg1"/>
                </a:solidFill>
              </a:rPr>
              <a:t>ומלאו את </a:t>
            </a:r>
            <a:r>
              <a:rPr lang="he-IL" sz="1400" b="1" dirty="0" smtClean="0">
                <a:solidFill>
                  <a:schemeClr val="bg1"/>
                </a:solidFill>
              </a:rPr>
              <a:t>הטבלה. </a:t>
            </a:r>
          </a:p>
          <a:p>
            <a:r>
              <a:rPr lang="he-IL" sz="1400" b="1" dirty="0" smtClean="0">
                <a:solidFill>
                  <a:schemeClr val="bg1"/>
                </a:solidFill>
              </a:rPr>
              <a:t>זכרו, הכתיבה בטבלה </a:t>
            </a:r>
            <a:r>
              <a:rPr lang="he-IL" sz="1400" b="1" dirty="0">
                <a:solidFill>
                  <a:schemeClr val="bg1"/>
                </a:solidFill>
              </a:rPr>
              <a:t>היא </a:t>
            </a:r>
            <a:r>
              <a:rPr lang="he-IL" sz="1400" b="1" dirty="0" smtClean="0">
                <a:solidFill>
                  <a:schemeClr val="bg1"/>
                </a:solidFill>
              </a:rPr>
              <a:t>מצומצמת. </a:t>
            </a:r>
            <a:endParaRPr lang="en-US" sz="1400" b="1" dirty="0">
              <a:solidFill>
                <a:schemeClr val="bg1"/>
              </a:solidFill>
            </a:endParaRPr>
          </a:p>
        </p:txBody>
      </p:sp>
      <p:pic>
        <p:nvPicPr>
          <p:cNvPr id="9" name="Picture 2" descr="C:\Users\Student\AppData\Local\Microsoft\Windows\Temporary Internet Files\Content.IE5\N7PGUEIU\MC900441451[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4" y="2680769"/>
            <a:ext cx="699195" cy="31618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Student\AppData\Local\Microsoft\Windows\Temporary Internet Files\Content.IE5\N7PGUEIU\MC900441451[1].png"/>
          <p:cNvPicPr>
            <a:picLocks noChangeAspect="1" noChangeArrowheads="1"/>
          </p:cNvPicPr>
          <p:nvPr/>
        </p:nvPicPr>
        <p:blipFill>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7308304" y="2976875"/>
            <a:ext cx="699194" cy="30810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Users\Student\AppData\Local\Microsoft\Windows\Temporary Internet Files\Content.IE5\N7PGUEIU\MC900441451[1].png"/>
          <p:cNvPicPr>
            <a:picLocks noChangeAspect="1" noChangeArrowheads="1"/>
          </p:cNvPicPr>
          <p:nvPr/>
        </p:nvPicPr>
        <p:blipFill>
          <a:blip r:embed="rId4"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317313" y="3314422"/>
            <a:ext cx="674223" cy="3604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Users\Student\AppData\Local\Microsoft\Windows\Temporary Internet Files\Content.IE5\N7PGUEIU\MC900441451[1].png"/>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7318059" y="3645024"/>
            <a:ext cx="673476" cy="330563"/>
          </a:xfrm>
          <a:prstGeom prst="rect">
            <a:avLst/>
          </a:prstGeom>
          <a:noFill/>
          <a:extLst>
            <a:ext uri="{909E8E84-426E-40DD-AFC4-6F175D3DCCD1}">
              <a14:hiddenFill xmlns:a14="http://schemas.microsoft.com/office/drawing/2010/main">
                <a:solidFill>
                  <a:srgbClr val="FFFFFF"/>
                </a:solidFill>
              </a14:hiddenFill>
            </a:ext>
          </a:extLst>
        </p:spPr>
      </p:pic>
      <p:sp>
        <p:nvSpPr>
          <p:cNvPr id="17" name="מציין מיקום תוכן 2"/>
          <p:cNvSpPr txBox="1">
            <a:spLocks/>
          </p:cNvSpPr>
          <p:nvPr/>
        </p:nvSpPr>
        <p:spPr>
          <a:xfrm>
            <a:off x="126419" y="4276951"/>
            <a:ext cx="8874730" cy="880241"/>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1</a:t>
            </a:r>
          </a:p>
          <a:p>
            <a:pPr marL="0" indent="0">
              <a:buFont typeface="Arial" panose="020B0604020202020204" pitchFamily="34" charset="0"/>
              <a:buNone/>
            </a:pPr>
            <a:r>
              <a:rPr lang="he-IL" sz="1600" b="1" dirty="0" smtClean="0">
                <a:solidFill>
                  <a:schemeClr val="bg1"/>
                </a:solidFill>
              </a:rPr>
              <a:t>על הממשלה לעודד רכישת מוצרים "כחול לבן". רכישת מוצרים מתוצרת  "כחול לבן" תביא לחיזוק התעשייה הישראלית ובעיקר להרחבת אפשרויות התעסוקה, שהיא כה חשובה.</a:t>
            </a:r>
          </a:p>
        </p:txBody>
      </p:sp>
      <p:sp>
        <p:nvSpPr>
          <p:cNvPr id="19" name="מציין מיקום תוכן 2"/>
          <p:cNvSpPr txBox="1">
            <a:spLocks/>
          </p:cNvSpPr>
          <p:nvPr/>
        </p:nvSpPr>
        <p:spPr>
          <a:xfrm>
            <a:off x="118674" y="4606794"/>
            <a:ext cx="8874730"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he-IL" sz="1600" b="1" dirty="0" smtClean="0">
                <a:solidFill>
                  <a:schemeClr val="bg1"/>
                </a:solidFill>
              </a:rPr>
              <a:t>טקסט 2</a:t>
            </a:r>
          </a:p>
          <a:p>
            <a:pPr marL="0" indent="0">
              <a:buNone/>
            </a:pPr>
            <a:r>
              <a:rPr lang="he-IL" sz="1600" b="1" dirty="0">
                <a:solidFill>
                  <a:schemeClr val="bg1"/>
                </a:solidFill>
              </a:rPr>
              <a:t>ישראל בדומה למדינות מפותחות אחרות מרבה לאבד מקומות עבודה בעשור האחרון בשיעור ניכר. חובתה של  המדינה </a:t>
            </a:r>
            <a:r>
              <a:rPr lang="he-IL" sz="1600" b="1" dirty="0" smtClean="0">
                <a:solidFill>
                  <a:schemeClr val="bg1"/>
                </a:solidFill>
              </a:rPr>
              <a:t>היא </a:t>
            </a:r>
            <a:r>
              <a:rPr lang="he-IL" sz="1600" b="1" dirty="0">
                <a:solidFill>
                  <a:schemeClr val="bg1"/>
                </a:solidFill>
              </a:rPr>
              <a:t>לדאוג לאזרחיה ולעשות ככל הניתן לצמצום התופעה הזאת. אחת מהדרכים לכך היא לעודד רכישת </a:t>
            </a:r>
            <a:r>
              <a:rPr lang="he-IL" sz="1600" b="1" dirty="0" smtClean="0">
                <a:solidFill>
                  <a:schemeClr val="bg1"/>
                </a:solidFill>
              </a:rPr>
              <a:t>מוצרים מתוצרת  </a:t>
            </a:r>
            <a:r>
              <a:rPr lang="he-IL" sz="1600" b="1" dirty="0">
                <a:solidFill>
                  <a:schemeClr val="bg1"/>
                </a:solidFill>
              </a:rPr>
              <a:t>כחול לבן בתמורה לייבוא של מוצרים מחו"ל.</a:t>
            </a:r>
            <a:endParaRPr lang="en-US" sz="1600" b="1" dirty="0">
              <a:solidFill>
                <a:schemeClr val="bg1"/>
              </a:solidFill>
            </a:endParaRPr>
          </a:p>
        </p:txBody>
      </p:sp>
      <p:sp>
        <p:nvSpPr>
          <p:cNvPr id="20" name="מציין מיקום תוכן 2"/>
          <p:cNvSpPr txBox="1">
            <a:spLocks/>
          </p:cNvSpPr>
          <p:nvPr/>
        </p:nvSpPr>
        <p:spPr>
          <a:xfrm>
            <a:off x="123041" y="4899347"/>
            <a:ext cx="8874730"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3</a:t>
            </a:r>
          </a:p>
          <a:p>
            <a:pPr marL="0" indent="0">
              <a:buNone/>
            </a:pPr>
            <a:r>
              <a:rPr lang="he-IL" sz="1600" b="1" dirty="0">
                <a:solidFill>
                  <a:schemeClr val="bg1"/>
                </a:solidFill>
              </a:rPr>
              <a:t>השאלה הנשאלת היא האם המדינה צריכה לחייב רכישת מוצרים מתוצרת כחול לבן ולמנוע יבוא של מוצרים? אמנם פעולה המחייבת רכישת תוצרת ישראלית עוזרת ליצרנים הישראלים, אבל במובן מסוים היא פוגעת בצרכנים הישראלים, כי היא גורמת לנו  לרכוש מוצר לא על בסיס מחירו, אלא על בסיס זהותו הלאומית. </a:t>
            </a:r>
            <a:endParaRPr lang="en-US" sz="1600" b="1" dirty="0">
              <a:solidFill>
                <a:schemeClr val="bg1"/>
              </a:solidFill>
            </a:endParaRPr>
          </a:p>
        </p:txBody>
      </p:sp>
      <p:sp>
        <p:nvSpPr>
          <p:cNvPr id="21" name="מציין מיקום תוכן 2"/>
          <p:cNvSpPr txBox="1">
            <a:spLocks/>
          </p:cNvSpPr>
          <p:nvPr/>
        </p:nvSpPr>
        <p:spPr>
          <a:xfrm>
            <a:off x="137760" y="5254866"/>
            <a:ext cx="8874730"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4</a:t>
            </a:r>
          </a:p>
          <a:p>
            <a:pPr marL="0" indent="0">
              <a:buNone/>
            </a:pPr>
            <a:r>
              <a:rPr lang="he-IL" sz="1600" b="1" dirty="0">
                <a:solidFill>
                  <a:schemeClr val="bg1"/>
                </a:solidFill>
              </a:rPr>
              <a:t>כשעסקים ישראלים נחשפים לתחרות בינלאומית היא קשה, אכזרית וגובה לא מעט קורבנות, אבל בזכותה העסקים הופכים יעילים יותר, יצירתיים יותר וחדשניים יותר. עידוד כחול לבן משמעותו צמצום התחרות. זה מוביל לעידוד עסקים כושלים שייעלמו בסופו של דבר, וכך ממילא תיווצר פגיעה בתעסוקה. </a:t>
            </a:r>
          </a:p>
        </p:txBody>
      </p:sp>
      <p:pic>
        <p:nvPicPr>
          <p:cNvPr id="3076" name="Picture 4" descr="C:\Users\Student\AppData\Local\Microsoft\Windows\Temporary Internet Files\Content.IE5\NV30CWW6\MC900441427[1].png">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7760" y="2728864"/>
            <a:ext cx="677781" cy="6777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hlinkClick r:id="rId5" action="ppaction://hlinksldjump"/>
          </p:cNvPr>
          <p:cNvSpPr txBox="1"/>
          <p:nvPr/>
        </p:nvSpPr>
        <p:spPr>
          <a:xfrm>
            <a:off x="46320" y="3284984"/>
            <a:ext cx="781264" cy="461665"/>
          </a:xfrm>
          <a:prstGeom prst="rect">
            <a:avLst/>
          </a:prstGeom>
          <a:noFill/>
        </p:spPr>
        <p:txBody>
          <a:bodyPr wrap="square" rtlCol="1">
            <a:spAutoFit/>
          </a:bodyPr>
          <a:lstStyle/>
          <a:p>
            <a:pPr algn="ctr"/>
            <a:r>
              <a:rPr lang="he-IL" sz="800" b="1" dirty="0" smtClean="0"/>
              <a:t>מארגנים את התכנים  מחדש</a:t>
            </a:r>
            <a:endParaRPr lang="he-IL" sz="800" b="1" dirty="0"/>
          </a:p>
        </p:txBody>
      </p:sp>
      <p:sp>
        <p:nvSpPr>
          <p:cNvPr id="18" name="חץ ימינה 17"/>
          <p:cNvSpPr/>
          <p:nvPr/>
        </p:nvSpPr>
        <p:spPr>
          <a:xfrm flipH="1">
            <a:off x="7308304" y="476672"/>
            <a:ext cx="1672248" cy="663234"/>
          </a:xfrm>
          <a:prstGeom prst="rightArrow">
            <a:avLst>
              <a:gd name="adj1" fmla="val 50000"/>
              <a:gd name="adj2" fmla="val 84080"/>
            </a:avLst>
          </a:prstGeom>
          <a:solidFill>
            <a:srgbClr val="0070C0">
              <a:alpha val="34118"/>
            </a:srgb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accent6">
                    <a:lumMod val="75000"/>
                  </a:schemeClr>
                </a:solidFill>
              </a:rPr>
              <a:t>פעולה שנייה</a:t>
            </a:r>
          </a:p>
        </p:txBody>
      </p:sp>
      <p:sp>
        <p:nvSpPr>
          <p:cNvPr id="22" name="חץ שמאלה 21"/>
          <p:cNvSpPr/>
          <p:nvPr/>
        </p:nvSpPr>
        <p:spPr>
          <a:xfrm>
            <a:off x="7991535" y="2564904"/>
            <a:ext cx="1152464" cy="1273007"/>
          </a:xfrm>
          <a:prstGeom prst="leftArrow">
            <a:avLst>
              <a:gd name="adj1" fmla="val 50000"/>
              <a:gd name="adj2" fmla="val 21752"/>
            </a:avLst>
          </a:prstGeom>
          <a:solidFill>
            <a:schemeClr val="tx1">
              <a:alpha val="34118"/>
            </a:scheme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a:solidFill>
                  <a:schemeClr val="accent6">
                    <a:lumMod val="75000"/>
                  </a:schemeClr>
                </a:solidFill>
              </a:rPr>
              <a:t>לחצו כאן </a:t>
            </a:r>
          </a:p>
          <a:p>
            <a:pPr algn="ctr"/>
            <a:r>
              <a:rPr lang="he-IL" sz="1200" b="1" dirty="0">
                <a:solidFill>
                  <a:schemeClr val="accent6">
                    <a:lumMod val="75000"/>
                  </a:schemeClr>
                </a:solidFill>
              </a:rPr>
              <a:t>לחשיפה </a:t>
            </a:r>
            <a:r>
              <a:rPr lang="he-IL" sz="1200" b="1" dirty="0" smtClean="0">
                <a:solidFill>
                  <a:schemeClr val="accent6">
                    <a:lumMod val="75000"/>
                  </a:schemeClr>
                </a:solidFill>
              </a:rPr>
              <a:t>ולהסתרה </a:t>
            </a:r>
            <a:endParaRPr lang="he-IL" sz="1200" b="1" dirty="0">
              <a:solidFill>
                <a:schemeClr val="accent6">
                  <a:lumMod val="75000"/>
                </a:schemeClr>
              </a:solidFill>
            </a:endParaRPr>
          </a:p>
          <a:p>
            <a:pPr algn="ctr"/>
            <a:r>
              <a:rPr lang="he-IL" sz="1200" b="1" dirty="0">
                <a:solidFill>
                  <a:schemeClr val="accent6">
                    <a:lumMod val="75000"/>
                  </a:schemeClr>
                </a:solidFill>
              </a:rPr>
              <a:t>של כל טקסט</a:t>
            </a:r>
          </a:p>
        </p:txBody>
      </p:sp>
      <p:sp>
        <p:nvSpPr>
          <p:cNvPr id="23" name="מלבן 22"/>
          <p:cNvSpPr/>
          <p:nvPr/>
        </p:nvSpPr>
        <p:spPr>
          <a:xfrm>
            <a:off x="305983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4"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25" name="Rectangle 2"/>
          <p:cNvSpPr>
            <a:spLocks noChangeArrowheads="1"/>
          </p:cNvSpPr>
          <p:nvPr/>
        </p:nvSpPr>
        <p:spPr bwMode="auto">
          <a:xfrm>
            <a:off x="-15275" y="6453336"/>
            <a:ext cx="5019323" cy="338554"/>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he-IL" altLang="he-IL" sz="800" b="1" i="0" u="none" strike="noStrike" cap="none" normalizeH="0" baseline="0" dirty="0" smtClean="0">
                <a:ln>
                  <a:noFill/>
                </a:ln>
                <a:solidFill>
                  <a:srgbClr val="222222"/>
                </a:solidFill>
                <a:effectLst/>
                <a:cs typeface="Arial" pitchFamily="34" charset="0"/>
              </a:rPr>
              <a:t>הקטעים מעובדים על-פי הבלוג של גיא </a:t>
            </a:r>
            <a:r>
              <a:rPr kumimoji="0" lang="he-IL" altLang="he-IL" sz="800" b="1" i="0" u="none" strike="noStrike" cap="none" normalizeH="0" baseline="0" dirty="0" err="1" smtClean="0">
                <a:ln>
                  <a:noFill/>
                </a:ln>
                <a:solidFill>
                  <a:srgbClr val="222222"/>
                </a:solidFill>
                <a:effectLst/>
                <a:cs typeface="Arial" pitchFamily="34" charset="0"/>
              </a:rPr>
              <a:t>גרימלנד</a:t>
            </a:r>
            <a:r>
              <a:rPr kumimoji="0" lang="he-IL" altLang="he-IL" sz="800" b="1" i="0" u="none" strike="noStrike" cap="none" normalizeH="0" baseline="0" dirty="0" smtClean="0">
                <a:ln>
                  <a:noFill/>
                </a:ln>
                <a:solidFill>
                  <a:srgbClr val="222222"/>
                </a:solidFill>
                <a:effectLst/>
                <a:cs typeface="Arial" pitchFamily="34" charset="0"/>
              </a:rPr>
              <a:t>  "האם לקנות כחול לבן משמעותו לעזור לישראלים</a:t>
            </a:r>
            <a:r>
              <a:rPr kumimoji="0" lang="he-IL" altLang="he-IL" sz="800" b="1" i="0" u="none" strike="noStrike" cap="none" normalizeH="0" baseline="0" dirty="0" smtClean="0">
                <a:ln>
                  <a:noFill/>
                </a:ln>
                <a:solidFill>
                  <a:srgbClr val="222222"/>
                </a:solidFill>
                <a:effectLst/>
                <a:latin typeface="Calibri" pitchFamily="34" charset="0"/>
                <a:cs typeface="Arial" pitchFamily="34" charset="0"/>
              </a:rPr>
              <a:t>?</a:t>
            </a:r>
            <a:r>
              <a:rPr kumimoji="0" lang="he-IL" altLang="he-IL" sz="800" b="1" i="0" u="none" strike="noStrike" cap="none" normalizeH="0" baseline="0" dirty="0" smtClean="0">
                <a:ln>
                  <a:noFill/>
                </a:ln>
                <a:solidFill>
                  <a:srgbClr val="222222"/>
                </a:solidFill>
                <a:effectLst/>
                <a:cs typeface="Arial" pitchFamily="34" charset="0"/>
              </a:rPr>
              <a:t>" והתגובות לבלוג..</a:t>
            </a:r>
          </a:p>
          <a:p>
            <a:pPr marL="0" marR="0" lvl="0" indent="0" algn="r" defTabSz="914400" rtl="1" eaLnBrk="1" fontAlgn="base" latinLnBrk="0" hangingPunct="1">
              <a:lnSpc>
                <a:spcPct val="100000"/>
              </a:lnSpc>
              <a:spcBef>
                <a:spcPct val="0"/>
              </a:spcBef>
              <a:spcAft>
                <a:spcPct val="0"/>
              </a:spcAft>
              <a:buClrTx/>
              <a:buSzTx/>
              <a:buFontTx/>
              <a:buNone/>
              <a:tabLst/>
            </a:pPr>
            <a:r>
              <a:rPr kumimoji="0" lang="en-US" altLang="he-IL" sz="800" b="1" i="0" u="none" strike="noStrike" cap="none" normalizeH="0" baseline="0" dirty="0" smtClean="0">
                <a:ln>
                  <a:noFill/>
                </a:ln>
                <a:solidFill>
                  <a:srgbClr val="1155CC"/>
                </a:solidFill>
                <a:effectLst/>
                <a:latin typeface="Calibri" pitchFamily="34" charset="0"/>
                <a:cs typeface="Arial" pitchFamily="34" charset="0"/>
                <a:hlinkClick r:id="rId7"/>
              </a:rPr>
              <a:t>http://blogs.haaretz.co.il/guygrimland/10</a:t>
            </a:r>
            <a:r>
              <a:rPr kumimoji="0" lang="he-IL" altLang="he-IL" sz="800" b="1" i="0" u="none" strike="noStrike" cap="none" normalizeH="0" baseline="0" dirty="0" smtClean="0">
                <a:ln>
                  <a:noFill/>
                </a:ln>
                <a:solidFill>
                  <a:srgbClr val="1155CC"/>
                </a:solidFill>
                <a:effectLst/>
                <a:cs typeface="Arial" pitchFamily="34" charset="0"/>
                <a:hlinkClick r:id="rId7"/>
              </a:rPr>
              <a:t>/</a:t>
            </a:r>
            <a:r>
              <a:rPr kumimoji="0" lang="he-IL" altLang="he-IL" sz="400" b="1" i="0" u="none" strike="noStrike" cap="none" normalizeH="0" baseline="0" dirty="0" smtClean="0">
                <a:ln>
                  <a:noFill/>
                </a:ln>
                <a:solidFill>
                  <a:schemeClr val="tx1"/>
                </a:solidFill>
                <a:effectLst/>
                <a:cs typeface="Arial" pitchFamily="34" charset="0"/>
              </a:rPr>
              <a:t> </a:t>
            </a:r>
            <a:endParaRPr kumimoji="0" lang="he-IL" altLang="he-IL" sz="1100" b="1" i="0" u="none" strike="noStrike" cap="none" normalizeH="0" baseline="0" dirty="0" smtClean="0">
              <a:ln>
                <a:noFill/>
              </a:ln>
              <a:solidFill>
                <a:schemeClr val="tx1"/>
              </a:solidFill>
              <a:effectLst/>
              <a:cs typeface="Arial" pitchFamily="34" charset="0"/>
            </a:endParaRPr>
          </a:p>
        </p:txBody>
      </p:sp>
    </p:spTree>
    <p:extLst>
      <p:ext uri="{BB962C8B-B14F-4D97-AF65-F5344CB8AC3E}">
        <p14:creationId xmlns:p14="http://schemas.microsoft.com/office/powerpoint/2010/main" val="198596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5000" fill="hold" grpId="0" nodeType="withEffect">
                                  <p:stCondLst>
                                    <p:cond delay="0"/>
                                  </p:stCondLst>
                                  <p:childTnLst>
                                    <p:animEffect transition="out" filter="fade">
                                      <p:cBhvr>
                                        <p:cTn id="6" dur="500" tmFilter="0, 0; .2, .5; .8, .5; 1, 0"/>
                                        <p:tgtEl>
                                          <p:spTgt spid="18"/>
                                        </p:tgtEl>
                                      </p:cBhvr>
                                    </p:animEffect>
                                    <p:animScale>
                                      <p:cBhvr>
                                        <p:cTn id="7" dur="250" autoRev="1" fill="hold"/>
                                        <p:tgtEl>
                                          <p:spTgt spid="18"/>
                                        </p:tgtEl>
                                      </p:cBhvr>
                                      <p:by x="105000" y="105000"/>
                                    </p:animScale>
                                  </p:childTnLst>
                                </p:cTn>
                              </p:par>
                            </p:childTnLst>
                          </p:cTn>
                        </p:par>
                        <p:par>
                          <p:cTn id="8" fill="hold">
                            <p:stCondLst>
                              <p:cond delay="2500"/>
                            </p:stCondLst>
                            <p:childTnLst>
                              <p:par>
                                <p:cTn id="9" presetID="26" presetClass="emph" presetSubtype="0" repeatCount="10000" fill="hold" grpId="0" nodeType="afterEffect">
                                  <p:stCondLst>
                                    <p:cond delay="0"/>
                                  </p:stCondLst>
                                  <p:childTnLst>
                                    <p:animEffect transition="out" filter="fade">
                                      <p:cBhvr>
                                        <p:cTn id="10" dur="500" tmFilter="0, 0; .2, .5; .8, .5; 1, 0"/>
                                        <p:tgtEl>
                                          <p:spTgt spid="22"/>
                                        </p:tgtEl>
                                      </p:cBhvr>
                                    </p:animEffect>
                                    <p:animScale>
                                      <p:cBhvr>
                                        <p:cTn id="11" dur="250" autoRev="1"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6" presetClass="entr" presetSubtype="16" repeatCount="indefinite" fill="hold" grpId="0" nodeType="withEffect">
                                  <p:stCondLst>
                                    <p:cond delay="2500"/>
                                  </p:stCondLst>
                                  <p:childTnLst>
                                    <p:set>
                                      <p:cBhvr>
                                        <p:cTn id="16" dur="1" fill="hold">
                                          <p:stCondLst>
                                            <p:cond delay="0"/>
                                          </p:stCondLst>
                                        </p:cTn>
                                        <p:tgtEl>
                                          <p:spTgt spid="17"/>
                                        </p:tgtEl>
                                        <p:attrNameLst>
                                          <p:attrName>style.visibility</p:attrName>
                                        </p:attrNameLst>
                                      </p:cBhvr>
                                      <p:to>
                                        <p:strVal val="visible"/>
                                      </p:to>
                                    </p:set>
                                    <p:animEffect transition="in" filter="circle(in)">
                                      <p:cBhvr>
                                        <p:cTn id="17" dur="30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1" nodeType="clickEffect">
                                  <p:stCondLst>
                                    <p:cond delay="0"/>
                                  </p:stCondLst>
                                  <p:childTnLst>
                                    <p:animEffect transition="out" filter="barn(inVertical)">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2"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9"/>
                  </p:tgtEl>
                </p:cond>
              </p:nextCondLst>
            </p:seq>
            <p:seq concurrent="1" nextAc="seek">
              <p:cTn id="27" restart="whenNotActive" fill="hold" evtFilter="cancelBubble" nodeType="interactiveSeq">
                <p:stCondLst>
                  <p:cond evt="onClick" delay="0">
                    <p:tgtEl>
                      <p:spTgt spid="11"/>
                    </p:tgtEl>
                  </p:cond>
                </p:stCondLst>
                <p:endSync evt="end" delay="0">
                  <p:rtn val="all"/>
                </p:endSync>
                <p:childTnLst>
                  <p:par>
                    <p:cTn id="28" fill="hold">
                      <p:stCondLst>
                        <p:cond delay="0"/>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arn(inVertical)">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xit" presetSubtype="21" fill="hold" grpId="1" nodeType="clickEffect">
                                  <p:stCondLst>
                                    <p:cond delay="0"/>
                                  </p:stCondLst>
                                  <p:childTnLst>
                                    <p:animEffect transition="out" filter="barn(inVertical)">
                                      <p:cBhvr>
                                        <p:cTn id="36" dur="500"/>
                                        <p:tgtEl>
                                          <p:spTgt spid="19"/>
                                        </p:tgtEl>
                                      </p:cBhvr>
                                    </p:animEffect>
                                    <p:set>
                                      <p:cBhvr>
                                        <p:cTn id="37"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38" restart="whenNotActive" fill="hold" evtFilter="cancelBubble" nodeType="interactiveSeq">
                <p:stCondLst>
                  <p:cond evt="onClick" delay="0">
                    <p:tgtEl>
                      <p:spTgt spid="13"/>
                    </p:tgtEl>
                  </p:cond>
                </p:stCondLst>
                <p:endSync evt="end" delay="0">
                  <p:rtn val="all"/>
                </p:endSync>
                <p:childTnLst>
                  <p:par>
                    <p:cTn id="39" fill="hold">
                      <p:stCondLst>
                        <p:cond delay="0"/>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circle(in)">
                                      <p:cBhvr>
                                        <p:cTn id="43" dur="20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xit" presetSubtype="21" fill="hold" grpId="1" nodeType="clickEffect">
                                  <p:stCondLst>
                                    <p:cond delay="0"/>
                                  </p:stCondLst>
                                  <p:childTnLst>
                                    <p:animEffect transition="out" filter="barn(inVertical)">
                                      <p:cBhvr>
                                        <p:cTn id="47" dur="500"/>
                                        <p:tgtEl>
                                          <p:spTgt spid="20"/>
                                        </p:tgtEl>
                                      </p:cBhvr>
                                    </p:animEffect>
                                    <p:set>
                                      <p:cBhvr>
                                        <p:cTn id="48"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49" restart="whenNotActive" fill="hold" evtFilter="cancelBubble" nodeType="interactiveSeq">
                <p:stCondLst>
                  <p:cond evt="onClick" delay="0">
                    <p:tgtEl>
                      <p:spTgt spid="14"/>
                    </p:tgtEl>
                  </p:cond>
                </p:stCondLst>
                <p:endSync evt="end" delay="0">
                  <p:rtn val="all"/>
                </p:endSync>
                <p:childTnLst>
                  <p:par>
                    <p:cTn id="50" fill="hold">
                      <p:stCondLst>
                        <p:cond delay="0"/>
                      </p:stCondLst>
                      <p:childTnLst>
                        <p:par>
                          <p:cTn id="51" fill="hold">
                            <p:stCondLst>
                              <p:cond delay="0"/>
                            </p:stCondLst>
                            <p:childTnLst>
                              <p:par>
                                <p:cTn id="52" presetID="6" presetClass="entr" presetSubtype="16" fill="hold" grpId="0"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circle(in)">
                                      <p:cBhvr>
                                        <p:cTn id="54" dur="2000"/>
                                        <p:tgtEl>
                                          <p:spTgt spid="21"/>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xit" presetSubtype="21" fill="hold" grpId="1" nodeType="clickEffect">
                                  <p:stCondLst>
                                    <p:cond delay="0"/>
                                  </p:stCondLst>
                                  <p:childTnLst>
                                    <p:animEffect transition="out" filter="barn(inVertical)">
                                      <p:cBhvr>
                                        <p:cTn id="58" dur="500"/>
                                        <p:tgtEl>
                                          <p:spTgt spid="21"/>
                                        </p:tgtEl>
                                      </p:cBhvr>
                                    </p:animEffect>
                                    <p:set>
                                      <p:cBhvr>
                                        <p:cTn id="5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17" grpId="0" animBg="1"/>
      <p:bldP spid="17" grpId="1" animBg="1"/>
      <p:bldP spid="17" grpId="2" animBg="1"/>
      <p:bldP spid="19" grpId="0" animBg="1"/>
      <p:bldP spid="19" grpId="1" animBg="1"/>
      <p:bldP spid="20" grpId="0" animBg="1"/>
      <p:bldP spid="20" grpId="1" animBg="1"/>
      <p:bldP spid="21" grpId="0" animBg="1"/>
      <p:bldP spid="21" grpId="1" animBg="1"/>
      <p:bldP spid="18"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75000"/>
              </a:schemeClr>
            </a:gs>
            <a:gs pos="12000">
              <a:schemeClr val="bg1"/>
            </a:gs>
            <a:gs pos="14000">
              <a:srgbClr val="0087E6"/>
            </a:gs>
            <a:gs pos="100000">
              <a:srgbClr val="005CBF"/>
            </a:gs>
          </a:gsLst>
          <a:lin ang="16200000" scaled="1"/>
        </a:gradFill>
        <a:effectLst/>
      </p:bgPr>
    </p:bg>
    <p:spTree>
      <p:nvGrpSpPr>
        <p:cNvPr id="1" name=""/>
        <p:cNvGrpSpPr/>
        <p:nvPr/>
      </p:nvGrpSpPr>
      <p:grpSpPr>
        <a:xfrm>
          <a:off x="0" y="0"/>
          <a:ext cx="0" cy="0"/>
          <a:chOff x="0" y="0"/>
          <a:chExt cx="0" cy="0"/>
        </a:xfrm>
      </p:grpSpPr>
      <p:graphicFrame>
        <p:nvGraphicFramePr>
          <p:cNvPr id="5" name="טבלה 4"/>
          <p:cNvGraphicFramePr>
            <a:graphicFrameLocks noGrp="1"/>
          </p:cNvGraphicFramePr>
          <p:nvPr>
            <p:extLst>
              <p:ext uri="{D42A27DB-BD31-4B8C-83A1-F6EECF244321}">
                <p14:modId xmlns:p14="http://schemas.microsoft.com/office/powerpoint/2010/main" val="2998570503"/>
              </p:ext>
            </p:extLst>
          </p:nvPr>
        </p:nvGraphicFramePr>
        <p:xfrm>
          <a:off x="1149930" y="1750043"/>
          <a:ext cx="6265204" cy="2286000"/>
        </p:xfrm>
        <a:graphic>
          <a:graphicData uri="http://schemas.openxmlformats.org/drawingml/2006/table">
            <a:tbl>
              <a:tblPr rtl="1" firstRow="1" bandRow="1">
                <a:tableStyleId>{E8B1032C-EA38-4F05-BA0D-38AFFFC7BED3}</a:tableStyleId>
              </a:tblPr>
              <a:tblGrid>
                <a:gridCol w="1073944"/>
                <a:gridCol w="1850614"/>
                <a:gridCol w="1670323"/>
                <a:gridCol w="1670323"/>
              </a:tblGrid>
              <a:tr h="864665">
                <a:tc>
                  <a:txBody>
                    <a:bodyPr/>
                    <a:lstStyle/>
                    <a:p>
                      <a:pPr rtl="1"/>
                      <a:endParaRPr lang="he-IL" sz="1600" dirty="0">
                        <a:solidFill>
                          <a:schemeClr val="bg1"/>
                        </a:solidFill>
                      </a:endParaRPr>
                    </a:p>
                  </a:txBody>
                  <a:tcPr/>
                </a:tc>
                <a:tc>
                  <a:txBody>
                    <a:bodyPr/>
                    <a:lstStyle/>
                    <a:p>
                      <a:pPr rtl="1"/>
                      <a:r>
                        <a:rPr lang="he-IL" sz="1600" dirty="0" smtClean="0">
                          <a:solidFill>
                            <a:schemeClr val="bg1"/>
                          </a:solidFill>
                        </a:rPr>
                        <a:t>העמדה</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800" b="1" i="0" u="none" strike="noStrike" kern="1200" cap="none" spc="0" normalizeH="0" baseline="0" noProof="0" dirty="0" smtClean="0">
                          <a:ln>
                            <a:noFill/>
                          </a:ln>
                          <a:solidFill>
                            <a:prstClr val="white"/>
                          </a:solidFill>
                          <a:effectLst/>
                          <a:uLnTx/>
                          <a:uFillTx/>
                          <a:latin typeface="+mn-lt"/>
                          <a:cs typeface="+mn-cs"/>
                        </a:rPr>
                        <a:t>הממשלה צריכה לעודד רכישת מוצרים כחול– לבן או להניח לשוק להתנהל באופן חופשי.</a:t>
                      </a:r>
                    </a:p>
                    <a:p>
                      <a:pPr rtl="1"/>
                      <a:endParaRPr lang="he-IL" sz="1600" dirty="0">
                        <a:solidFill>
                          <a:schemeClr val="bg1"/>
                        </a:solidFill>
                      </a:endParaRPr>
                    </a:p>
                  </a:txBody>
                  <a:tcPr/>
                </a:tc>
                <a:tc>
                  <a:txBody>
                    <a:bodyPr/>
                    <a:lstStyle/>
                    <a:p>
                      <a:pPr rtl="1"/>
                      <a:r>
                        <a:rPr lang="he-IL" sz="1600" dirty="0" smtClean="0">
                          <a:solidFill>
                            <a:schemeClr val="bg1"/>
                          </a:solidFill>
                        </a:rPr>
                        <a:t>הנימוקים</a:t>
                      </a:r>
                      <a:endParaRPr lang="he-IL" sz="1600" dirty="0">
                        <a:solidFill>
                          <a:schemeClr val="bg1"/>
                        </a:solidFill>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400" dirty="0" smtClean="0">
                          <a:solidFill>
                            <a:schemeClr val="bg1"/>
                          </a:solidFill>
                        </a:rPr>
                        <a:t>"קולות אחרים"</a:t>
                      </a:r>
                    </a:p>
                    <a:p>
                      <a:pPr marL="0" marR="0" lvl="0" indent="0" algn="r" defTabSz="914400" rtl="1" eaLnBrk="1" fontAlgn="auto" latinLnBrk="0" hangingPunct="1">
                        <a:lnSpc>
                          <a:spcPct val="100000"/>
                        </a:lnSpc>
                        <a:spcBef>
                          <a:spcPts val="0"/>
                        </a:spcBef>
                        <a:spcAft>
                          <a:spcPts val="0"/>
                        </a:spcAft>
                        <a:buClrTx/>
                        <a:buSzTx/>
                        <a:buFontTx/>
                        <a:buNone/>
                        <a:tabLst/>
                        <a:defRPr/>
                      </a:pPr>
                      <a:r>
                        <a:rPr lang="he-IL" sz="1400" dirty="0" smtClean="0">
                          <a:solidFill>
                            <a:schemeClr val="bg1"/>
                          </a:solidFill>
                        </a:rPr>
                        <a:t> (טענות נגד) – </a:t>
                      </a:r>
                      <a:r>
                        <a:rPr lang="he-IL" sz="1000" dirty="0" smtClean="0">
                          <a:solidFill>
                            <a:schemeClr val="bg1"/>
                          </a:solidFill>
                        </a:rPr>
                        <a:t>רק אם מצאתם.  </a:t>
                      </a:r>
                      <a:endParaRPr lang="he-IL" sz="1000" b="1" dirty="0" smtClean="0">
                        <a:solidFill>
                          <a:schemeClr val="bg1"/>
                        </a:solidFill>
                      </a:endParaRPr>
                    </a:p>
                  </a:txBody>
                  <a:tcPr/>
                </a:tc>
              </a:tr>
              <a:tr h="334709">
                <a:tc>
                  <a:txBody>
                    <a:bodyPr/>
                    <a:lstStyle/>
                    <a:p>
                      <a:pPr rtl="1"/>
                      <a:r>
                        <a:rPr lang="he-IL" sz="1600" dirty="0" smtClean="0">
                          <a:solidFill>
                            <a:schemeClr val="bg1"/>
                          </a:solidFill>
                        </a:rPr>
                        <a:t>טקסט 1</a:t>
                      </a:r>
                      <a:endParaRPr lang="he-IL" sz="1600" b="1"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r>
              <a:tr h="334709">
                <a:tc>
                  <a:txBody>
                    <a:bodyPr/>
                    <a:lstStyle/>
                    <a:p>
                      <a:pPr rtl="1"/>
                      <a:r>
                        <a:rPr lang="he-IL" sz="1600" dirty="0" smtClean="0">
                          <a:solidFill>
                            <a:schemeClr val="bg1"/>
                          </a:solidFill>
                        </a:rPr>
                        <a:t>טקסט 2</a:t>
                      </a:r>
                      <a:endParaRPr lang="he-IL" sz="1600" b="1"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r>
              <a:tr h="334709">
                <a:tc>
                  <a:txBody>
                    <a:bodyPr/>
                    <a:lstStyle/>
                    <a:p>
                      <a:pPr rtl="1"/>
                      <a:r>
                        <a:rPr lang="he-IL" sz="1600" dirty="0" smtClean="0">
                          <a:solidFill>
                            <a:schemeClr val="bg1"/>
                          </a:solidFill>
                        </a:rPr>
                        <a:t>טקסט 3</a:t>
                      </a:r>
                      <a:endParaRPr lang="he-IL" sz="1600" b="1"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smtClean="0">
                        <a:solidFill>
                          <a:schemeClr val="bg1"/>
                        </a:solidFill>
                      </a:endParaRPr>
                    </a:p>
                  </a:txBody>
                  <a:tcPr/>
                </a:tc>
              </a:tr>
              <a:tr h="334709">
                <a:tc>
                  <a:txBody>
                    <a:bodyPr/>
                    <a:lstStyle/>
                    <a:p>
                      <a:pPr rtl="1"/>
                      <a:r>
                        <a:rPr lang="he-IL" sz="1600" dirty="0" smtClean="0">
                          <a:solidFill>
                            <a:schemeClr val="bg1"/>
                          </a:solidFill>
                        </a:rPr>
                        <a:t>טקסט 4</a:t>
                      </a:r>
                      <a:endParaRPr lang="he-IL" sz="1600" b="1"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a:solidFill>
                          <a:schemeClr val="bg1"/>
                        </a:solidFill>
                      </a:endParaRPr>
                    </a:p>
                  </a:txBody>
                  <a:tcPr/>
                </a:tc>
                <a:tc>
                  <a:txBody>
                    <a:bodyPr/>
                    <a:lstStyle/>
                    <a:p>
                      <a:pPr rtl="1"/>
                      <a:endParaRPr lang="he-IL" sz="1600" dirty="0" smtClean="0">
                        <a:solidFill>
                          <a:schemeClr val="bg1"/>
                        </a:solidFill>
                      </a:endParaRPr>
                    </a:p>
                  </a:txBody>
                  <a:tcPr/>
                </a:tc>
              </a:tr>
            </a:tbl>
          </a:graphicData>
        </a:graphic>
      </p:graphicFrame>
      <p:sp>
        <p:nvSpPr>
          <p:cNvPr id="6" name="כותרת 5"/>
          <p:cNvSpPr>
            <a:spLocks noGrp="1"/>
          </p:cNvSpPr>
          <p:nvPr>
            <p:ph type="title"/>
          </p:nvPr>
        </p:nvSpPr>
        <p:spPr>
          <a:xfrm>
            <a:off x="2555776" y="589911"/>
            <a:ext cx="3456384" cy="461665"/>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r>
              <a:rPr lang="he-IL" sz="2400" b="1" kern="0" dirty="0" smtClean="0">
                <a:solidFill>
                  <a:sysClr val="windowText" lastClr="000000"/>
                </a:solidFill>
              </a:rPr>
              <a:t>מנתחים ומסכמים </a:t>
            </a:r>
            <a:r>
              <a:rPr lang="he-IL" sz="2400" b="1" kern="0" dirty="0">
                <a:solidFill>
                  <a:sysClr val="windowText" lastClr="000000"/>
                </a:solidFill>
              </a:rPr>
              <a:t>בהיצג גרפי </a:t>
            </a:r>
            <a:endParaRPr lang="he-IL" sz="2400" b="1" dirty="0">
              <a:solidFill>
                <a:srgbClr val="002060"/>
              </a:solidFill>
              <a:latin typeface="+mn-lt"/>
              <a:ea typeface="+mn-ea"/>
              <a:cs typeface="+mn-cs"/>
            </a:endParaRPr>
          </a:p>
        </p:txBody>
      </p:sp>
      <p:pic>
        <p:nvPicPr>
          <p:cNvPr id="7" name="Picture 12" descr="חזרה.png">
            <a:hlinkClick r:id="rId2" action="ppaction://hlinksldjump"/>
          </p:cNvPr>
          <p:cNvPicPr>
            <a:picLocks noChangeAspect="1"/>
          </p:cNvPicPr>
          <p:nvPr/>
        </p:nvPicPr>
        <p:blipFill>
          <a:blip r:embed="rId3" cstate="print"/>
          <a:stretch>
            <a:fillRect/>
          </a:stretch>
        </p:blipFill>
        <p:spPr>
          <a:xfrm>
            <a:off x="137760" y="137803"/>
            <a:ext cx="620688" cy="620688"/>
          </a:xfrm>
          <a:prstGeom prst="rect">
            <a:avLst/>
          </a:prstGeom>
        </p:spPr>
      </p:pic>
      <p:sp>
        <p:nvSpPr>
          <p:cNvPr id="8" name="מלבן 7"/>
          <p:cNvSpPr/>
          <p:nvPr/>
        </p:nvSpPr>
        <p:spPr>
          <a:xfrm>
            <a:off x="1616800" y="1105580"/>
            <a:ext cx="5331464" cy="523220"/>
          </a:xfrm>
          <a:prstGeom prst="rect">
            <a:avLst/>
          </a:prstGeom>
          <a:ln w="38100">
            <a:solidFill>
              <a:schemeClr val="accent6">
                <a:lumMod val="75000"/>
              </a:schemeClr>
            </a:solidFill>
          </a:ln>
        </p:spPr>
        <p:txBody>
          <a:bodyPr wrap="square">
            <a:spAutoFit/>
          </a:bodyPr>
          <a:lstStyle/>
          <a:p>
            <a:r>
              <a:rPr lang="he-IL" sz="1400" b="1" dirty="0" smtClean="0">
                <a:solidFill>
                  <a:schemeClr val="bg1"/>
                </a:solidFill>
              </a:rPr>
              <a:t>חזרו וקראו את </a:t>
            </a:r>
            <a:r>
              <a:rPr lang="he-IL" sz="1400" b="1" dirty="0">
                <a:solidFill>
                  <a:schemeClr val="bg1"/>
                </a:solidFill>
              </a:rPr>
              <a:t>הטקסטים ומלאו את </a:t>
            </a:r>
            <a:r>
              <a:rPr lang="he-IL" sz="1400" b="1" dirty="0" smtClean="0">
                <a:solidFill>
                  <a:schemeClr val="bg1"/>
                </a:solidFill>
              </a:rPr>
              <a:t>הטבלה. </a:t>
            </a:r>
          </a:p>
          <a:p>
            <a:r>
              <a:rPr lang="he-IL" sz="1400" b="1" dirty="0" smtClean="0">
                <a:solidFill>
                  <a:schemeClr val="bg1"/>
                </a:solidFill>
              </a:rPr>
              <a:t>זכרו, הכתיבה בטבלה היא מצומצמת. </a:t>
            </a:r>
            <a:endParaRPr lang="en-US" sz="1400" b="1" dirty="0">
              <a:solidFill>
                <a:schemeClr val="bg1"/>
              </a:solidFill>
            </a:endParaRPr>
          </a:p>
        </p:txBody>
      </p:sp>
      <p:pic>
        <p:nvPicPr>
          <p:cNvPr id="9" name="Picture 2" descr="C:\Users\Student\AppData\Local\Microsoft\Windows\Temporary Internet Files\Content.IE5\N7PGUEIU\MC900441451[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4" y="2680769"/>
            <a:ext cx="699195" cy="31618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Student\AppData\Local\Microsoft\Windows\Temporary Internet Files\Content.IE5\N7PGUEIU\MC900441451[1].png"/>
          <p:cNvPicPr>
            <a:picLocks noChangeAspect="1" noChangeArrowheads="1"/>
          </p:cNvPicPr>
          <p:nvPr/>
        </p:nvPicPr>
        <p:blipFill>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7308304" y="2976875"/>
            <a:ext cx="699194" cy="30810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Users\Student\AppData\Local\Microsoft\Windows\Temporary Internet Files\Content.IE5\N7PGUEIU\MC900441451[1].png"/>
          <p:cNvPicPr>
            <a:picLocks noChangeAspect="1" noChangeArrowheads="1"/>
          </p:cNvPicPr>
          <p:nvPr/>
        </p:nvPicPr>
        <p:blipFill>
          <a:blip r:embed="rId4"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317313" y="3314422"/>
            <a:ext cx="674223" cy="3604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Users\Student\AppData\Local\Microsoft\Windows\Temporary Internet Files\Content.IE5\N7PGUEIU\MC900441451[1].png"/>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7318059" y="3645024"/>
            <a:ext cx="673476" cy="330563"/>
          </a:xfrm>
          <a:prstGeom prst="rect">
            <a:avLst/>
          </a:prstGeom>
          <a:noFill/>
          <a:extLst>
            <a:ext uri="{909E8E84-426E-40DD-AFC4-6F175D3DCCD1}">
              <a14:hiddenFill xmlns:a14="http://schemas.microsoft.com/office/drawing/2010/main">
                <a:solidFill>
                  <a:srgbClr val="FFFFFF"/>
                </a:solidFill>
              </a14:hiddenFill>
            </a:ext>
          </a:extLst>
        </p:spPr>
      </p:pic>
      <p:sp>
        <p:nvSpPr>
          <p:cNvPr id="17" name="מציין מיקום תוכן 2"/>
          <p:cNvSpPr txBox="1">
            <a:spLocks/>
          </p:cNvSpPr>
          <p:nvPr/>
        </p:nvSpPr>
        <p:spPr>
          <a:xfrm>
            <a:off x="170639" y="4221088"/>
            <a:ext cx="8874730" cy="880241"/>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1</a:t>
            </a:r>
          </a:p>
          <a:p>
            <a:pPr marL="0" indent="0">
              <a:buFont typeface="Arial" panose="020B0604020202020204" pitchFamily="34" charset="0"/>
              <a:buNone/>
            </a:pPr>
            <a:r>
              <a:rPr lang="he-IL" sz="1600" b="1" dirty="0" smtClean="0">
                <a:solidFill>
                  <a:schemeClr val="bg1"/>
                </a:solidFill>
              </a:rPr>
              <a:t>על הממשלה לעודד רכישת מוצרים "כחול לבן". רכישת מוצרים מתוצרת  "כחול לבן" תביא לחיזוק התעשייה הישראלית ובעיקר להרחבת אפשריות התעסוקה, שהיא כה חשובה.</a:t>
            </a:r>
          </a:p>
        </p:txBody>
      </p:sp>
      <p:sp>
        <p:nvSpPr>
          <p:cNvPr id="19" name="מציין מיקום תוכן 2"/>
          <p:cNvSpPr txBox="1">
            <a:spLocks/>
          </p:cNvSpPr>
          <p:nvPr/>
        </p:nvSpPr>
        <p:spPr>
          <a:xfrm>
            <a:off x="144034" y="4581128"/>
            <a:ext cx="8874730"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he-IL" sz="1600" b="1" dirty="0" smtClean="0">
                <a:solidFill>
                  <a:schemeClr val="bg1"/>
                </a:solidFill>
              </a:rPr>
              <a:t>טקסט 2</a:t>
            </a:r>
          </a:p>
          <a:p>
            <a:pPr marL="0" indent="0">
              <a:buNone/>
            </a:pPr>
            <a:r>
              <a:rPr lang="he-IL" sz="1600" b="1" dirty="0">
                <a:solidFill>
                  <a:schemeClr val="bg1"/>
                </a:solidFill>
              </a:rPr>
              <a:t>ישראל בדומה למדינות מפותחות אחרות מרבה לאבד מקומות עבודה בעשור האחרון בשיעור ניכר. חובתה של  המדינה הוא לדאוג לאזרחיה ולעשות ככל הניתן לצמצום התופעה הזאת. אחת </a:t>
            </a:r>
            <a:r>
              <a:rPr lang="he-IL" sz="1600" b="1" dirty="0" smtClean="0">
                <a:solidFill>
                  <a:schemeClr val="bg1"/>
                </a:solidFill>
              </a:rPr>
              <a:t>הדרכים </a:t>
            </a:r>
            <a:r>
              <a:rPr lang="he-IL" sz="1600" b="1" dirty="0">
                <a:solidFill>
                  <a:schemeClr val="bg1"/>
                </a:solidFill>
              </a:rPr>
              <a:t>לכך היא לעודד רכישת </a:t>
            </a:r>
            <a:r>
              <a:rPr lang="he-IL" sz="1600" b="1" dirty="0" smtClean="0">
                <a:solidFill>
                  <a:schemeClr val="bg1"/>
                </a:solidFill>
              </a:rPr>
              <a:t>מוצרים מתוצרת כחול </a:t>
            </a:r>
            <a:r>
              <a:rPr lang="he-IL" sz="1600" b="1" dirty="0">
                <a:solidFill>
                  <a:schemeClr val="bg1"/>
                </a:solidFill>
              </a:rPr>
              <a:t>לבן בתמורה לייבוא של מוצרים מחו"ל.</a:t>
            </a:r>
            <a:endParaRPr lang="en-US" sz="1600" b="1" dirty="0">
              <a:solidFill>
                <a:schemeClr val="bg1"/>
              </a:solidFill>
            </a:endParaRPr>
          </a:p>
        </p:txBody>
      </p:sp>
      <p:sp>
        <p:nvSpPr>
          <p:cNvPr id="20" name="מציין מיקום תוכן 2"/>
          <p:cNvSpPr txBox="1">
            <a:spLocks/>
          </p:cNvSpPr>
          <p:nvPr/>
        </p:nvSpPr>
        <p:spPr>
          <a:xfrm>
            <a:off x="123041" y="4899347"/>
            <a:ext cx="8874730"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3</a:t>
            </a:r>
          </a:p>
          <a:p>
            <a:pPr marL="0" indent="0">
              <a:buNone/>
            </a:pPr>
            <a:r>
              <a:rPr lang="he-IL" sz="1600" b="1" dirty="0">
                <a:solidFill>
                  <a:schemeClr val="bg1"/>
                </a:solidFill>
              </a:rPr>
              <a:t>השאלה הנשאלת היא האם המדינה צריכה לחייב רכישת מוצרים מתוצרת כחול לבן ולמנוע יבוא של מוצרים? אמנם פעולה המחייבת רכישת תוצרת ישראלית עוזרת ליצרנים הישראלים, אבל במובן מסוים היא פוגעת בצרכנים הישראלים, כי היא גורמת לנו  לרכוש מוצר לא על בסיס מחירו, אלא על בסיס זהותו הלאומית. </a:t>
            </a:r>
            <a:endParaRPr lang="en-US" sz="1600" b="1" dirty="0">
              <a:solidFill>
                <a:schemeClr val="bg1"/>
              </a:solidFill>
            </a:endParaRPr>
          </a:p>
        </p:txBody>
      </p:sp>
      <p:sp>
        <p:nvSpPr>
          <p:cNvPr id="21" name="מציין מיקום תוכן 2"/>
          <p:cNvSpPr txBox="1">
            <a:spLocks/>
          </p:cNvSpPr>
          <p:nvPr/>
        </p:nvSpPr>
        <p:spPr>
          <a:xfrm>
            <a:off x="137760" y="5254866"/>
            <a:ext cx="8874730" cy="1126462"/>
          </a:xfrm>
          <a:prstGeom prst="rect">
            <a:avLst/>
          </a:prstGeom>
          <a:solidFill>
            <a:schemeClr val="tx2">
              <a:lumMod val="60000"/>
              <a:lumOff val="40000"/>
            </a:schemeClr>
          </a:solidFill>
          <a:ln w="38100">
            <a:solidFill>
              <a:schemeClr val="accent6">
                <a:lumMod val="75000"/>
              </a:schemeClr>
            </a:solidFill>
          </a:ln>
        </p:spPr>
        <p:txBody>
          <a:bodyPr vert="horz" wrap="square" lIns="91440" tIns="45720" rIns="91440" bIns="45720" rtlCol="1">
            <a:sp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he-IL" sz="1600" b="1" dirty="0" smtClean="0">
                <a:solidFill>
                  <a:schemeClr val="bg1"/>
                </a:solidFill>
              </a:rPr>
              <a:t>טקסט 4</a:t>
            </a:r>
          </a:p>
          <a:p>
            <a:pPr marL="0" indent="0">
              <a:buNone/>
            </a:pPr>
            <a:r>
              <a:rPr lang="he-IL" sz="1600" b="1" dirty="0">
                <a:solidFill>
                  <a:schemeClr val="bg1"/>
                </a:solidFill>
              </a:rPr>
              <a:t>כשעסקים ישראלים נחשפים לתחרות בינלאומית היא קשה, אכזרית וגובה לא מעט קורבנות, אבל בזכותה העסקים הופכים יעילים יותר, יצירתיים יותר וחדשניים יותר. עידוד כחול לבן משמעותו צמצום התחרות. זה מוביל לעידוד עסקים כושלים שייעלמו בסופו של דבר, וכך ממילא תיווצר פגיעה בתעסוקה. </a:t>
            </a:r>
          </a:p>
        </p:txBody>
      </p:sp>
      <p:pic>
        <p:nvPicPr>
          <p:cNvPr id="3076" name="Picture 4" descr="C:\Users\Student\AppData\Local\Microsoft\Windows\Temporary Internet Files\Content.IE5\NV30CWW6\MC900441427[1].png">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7760" y="2728864"/>
            <a:ext cx="677781" cy="6777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hlinkClick r:id="rId5" action="ppaction://hlinksldjump"/>
          </p:cNvPr>
          <p:cNvSpPr txBox="1"/>
          <p:nvPr/>
        </p:nvSpPr>
        <p:spPr>
          <a:xfrm>
            <a:off x="46320" y="3284984"/>
            <a:ext cx="781264" cy="461665"/>
          </a:xfrm>
          <a:prstGeom prst="rect">
            <a:avLst/>
          </a:prstGeom>
          <a:noFill/>
        </p:spPr>
        <p:txBody>
          <a:bodyPr wrap="square" rtlCol="1">
            <a:spAutoFit/>
          </a:bodyPr>
          <a:lstStyle/>
          <a:p>
            <a:pPr algn="ctr"/>
            <a:r>
              <a:rPr lang="he-IL" sz="800" b="1" dirty="0" smtClean="0">
                <a:solidFill>
                  <a:schemeClr val="bg1"/>
                </a:solidFill>
              </a:rPr>
              <a:t>מארגנים את התכנים  מחדש</a:t>
            </a:r>
            <a:endParaRPr lang="he-IL" sz="800" b="1" dirty="0">
              <a:solidFill>
                <a:schemeClr val="bg1"/>
              </a:solidFill>
            </a:endParaRPr>
          </a:p>
        </p:txBody>
      </p:sp>
      <p:sp>
        <p:nvSpPr>
          <p:cNvPr id="18" name="חץ שמאלה 17"/>
          <p:cNvSpPr/>
          <p:nvPr/>
        </p:nvSpPr>
        <p:spPr>
          <a:xfrm>
            <a:off x="7884368" y="2680769"/>
            <a:ext cx="1259631" cy="1252287"/>
          </a:xfrm>
          <a:prstGeom prst="leftArrow">
            <a:avLst>
              <a:gd name="adj1" fmla="val 50000"/>
              <a:gd name="adj2" fmla="val 16351"/>
            </a:avLst>
          </a:prstGeom>
          <a:solidFill>
            <a:schemeClr val="tx1">
              <a:alpha val="34118"/>
            </a:scheme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100" b="1" dirty="0">
                <a:solidFill>
                  <a:schemeClr val="accent6">
                    <a:lumMod val="75000"/>
                  </a:schemeClr>
                </a:solidFill>
              </a:rPr>
              <a:t>לחצו כאן </a:t>
            </a:r>
          </a:p>
          <a:p>
            <a:pPr algn="ctr"/>
            <a:r>
              <a:rPr lang="he-IL" sz="1100" b="1" dirty="0">
                <a:solidFill>
                  <a:schemeClr val="accent6">
                    <a:lumMod val="75000"/>
                  </a:schemeClr>
                </a:solidFill>
              </a:rPr>
              <a:t>לחשיפה </a:t>
            </a:r>
            <a:r>
              <a:rPr lang="he-IL" sz="1100" b="1" dirty="0" smtClean="0">
                <a:solidFill>
                  <a:schemeClr val="accent6">
                    <a:lumMod val="75000"/>
                  </a:schemeClr>
                </a:solidFill>
              </a:rPr>
              <a:t>ולהסתרה </a:t>
            </a:r>
            <a:endParaRPr lang="he-IL" sz="1100" b="1" dirty="0">
              <a:solidFill>
                <a:schemeClr val="accent6">
                  <a:lumMod val="75000"/>
                </a:schemeClr>
              </a:solidFill>
            </a:endParaRPr>
          </a:p>
          <a:p>
            <a:pPr algn="ctr"/>
            <a:r>
              <a:rPr lang="he-IL" sz="1100" b="1" dirty="0">
                <a:solidFill>
                  <a:schemeClr val="accent6">
                    <a:lumMod val="75000"/>
                  </a:schemeClr>
                </a:solidFill>
              </a:rPr>
              <a:t>של כל טקסט</a:t>
            </a:r>
          </a:p>
        </p:txBody>
      </p:sp>
      <p:sp>
        <p:nvSpPr>
          <p:cNvPr id="22" name="מלבן 21"/>
          <p:cNvSpPr/>
          <p:nvPr/>
        </p:nvSpPr>
        <p:spPr>
          <a:xfrm>
            <a:off x="305983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3"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24" name="Rectangle 2"/>
          <p:cNvSpPr>
            <a:spLocks noChangeArrowheads="1"/>
          </p:cNvSpPr>
          <p:nvPr/>
        </p:nvSpPr>
        <p:spPr bwMode="auto">
          <a:xfrm>
            <a:off x="-15275" y="6453336"/>
            <a:ext cx="5019323" cy="338554"/>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he-IL" altLang="he-IL" sz="800" b="1" i="0" u="none" strike="noStrike" cap="none" normalizeH="0" baseline="0" dirty="0" smtClean="0">
                <a:ln>
                  <a:noFill/>
                </a:ln>
                <a:solidFill>
                  <a:srgbClr val="222222"/>
                </a:solidFill>
                <a:effectLst/>
                <a:cs typeface="Arial" pitchFamily="34" charset="0"/>
              </a:rPr>
              <a:t>הקטעים מעובדים על-פי הבלוג של גיא </a:t>
            </a:r>
            <a:r>
              <a:rPr kumimoji="0" lang="he-IL" altLang="he-IL" sz="800" b="1" i="0" u="none" strike="noStrike" cap="none" normalizeH="0" baseline="0" dirty="0" err="1" smtClean="0">
                <a:ln>
                  <a:noFill/>
                </a:ln>
                <a:solidFill>
                  <a:srgbClr val="222222"/>
                </a:solidFill>
                <a:effectLst/>
                <a:cs typeface="Arial" pitchFamily="34" charset="0"/>
              </a:rPr>
              <a:t>גרימלנד</a:t>
            </a:r>
            <a:r>
              <a:rPr kumimoji="0" lang="he-IL" altLang="he-IL" sz="800" b="1" i="0" u="none" strike="noStrike" cap="none" normalizeH="0" baseline="0" dirty="0" smtClean="0">
                <a:ln>
                  <a:noFill/>
                </a:ln>
                <a:solidFill>
                  <a:srgbClr val="222222"/>
                </a:solidFill>
                <a:effectLst/>
                <a:cs typeface="Arial" pitchFamily="34" charset="0"/>
              </a:rPr>
              <a:t>  "האם לקנות כחול לבן משמעותו לעזור לישראלים</a:t>
            </a:r>
            <a:r>
              <a:rPr kumimoji="0" lang="he-IL" altLang="he-IL" sz="800" b="1" i="0" u="none" strike="noStrike" cap="none" normalizeH="0" baseline="0" dirty="0" smtClean="0">
                <a:ln>
                  <a:noFill/>
                </a:ln>
                <a:solidFill>
                  <a:srgbClr val="222222"/>
                </a:solidFill>
                <a:effectLst/>
                <a:latin typeface="Calibri" pitchFamily="34" charset="0"/>
                <a:cs typeface="Arial" pitchFamily="34" charset="0"/>
              </a:rPr>
              <a:t>?</a:t>
            </a:r>
            <a:r>
              <a:rPr kumimoji="0" lang="he-IL" altLang="he-IL" sz="800" b="1" i="0" u="none" strike="noStrike" cap="none" normalizeH="0" baseline="0" dirty="0" smtClean="0">
                <a:ln>
                  <a:noFill/>
                </a:ln>
                <a:solidFill>
                  <a:srgbClr val="222222"/>
                </a:solidFill>
                <a:effectLst/>
                <a:cs typeface="Arial" pitchFamily="34" charset="0"/>
              </a:rPr>
              <a:t>" והתגובות לבלוג..</a:t>
            </a:r>
          </a:p>
          <a:p>
            <a:pPr marL="0" marR="0" lvl="0" indent="0" algn="r" defTabSz="914400" rtl="1" eaLnBrk="1" fontAlgn="base" latinLnBrk="0" hangingPunct="1">
              <a:lnSpc>
                <a:spcPct val="100000"/>
              </a:lnSpc>
              <a:spcBef>
                <a:spcPct val="0"/>
              </a:spcBef>
              <a:spcAft>
                <a:spcPct val="0"/>
              </a:spcAft>
              <a:buClrTx/>
              <a:buSzTx/>
              <a:buFontTx/>
              <a:buNone/>
              <a:tabLst/>
            </a:pPr>
            <a:r>
              <a:rPr kumimoji="0" lang="en-US" altLang="he-IL" sz="800" b="1" i="0" u="none" strike="noStrike" cap="none" normalizeH="0" baseline="0" dirty="0" smtClean="0">
                <a:ln>
                  <a:noFill/>
                </a:ln>
                <a:solidFill>
                  <a:srgbClr val="1155CC"/>
                </a:solidFill>
                <a:effectLst/>
                <a:latin typeface="Calibri" pitchFamily="34" charset="0"/>
                <a:cs typeface="Arial" pitchFamily="34" charset="0"/>
                <a:hlinkClick r:id="rId7"/>
              </a:rPr>
              <a:t>http://blogs.haaretz.co.il/guygrimland/10</a:t>
            </a:r>
            <a:r>
              <a:rPr kumimoji="0" lang="he-IL" altLang="he-IL" sz="800" b="1" i="0" u="none" strike="noStrike" cap="none" normalizeH="0" baseline="0" dirty="0" smtClean="0">
                <a:ln>
                  <a:noFill/>
                </a:ln>
                <a:solidFill>
                  <a:srgbClr val="1155CC"/>
                </a:solidFill>
                <a:effectLst/>
                <a:cs typeface="Arial" pitchFamily="34" charset="0"/>
                <a:hlinkClick r:id="rId7"/>
              </a:rPr>
              <a:t>/</a:t>
            </a:r>
            <a:r>
              <a:rPr kumimoji="0" lang="he-IL" altLang="he-IL" sz="400" b="1" i="0" u="none" strike="noStrike" cap="none" normalizeH="0" baseline="0" dirty="0" smtClean="0">
                <a:ln>
                  <a:noFill/>
                </a:ln>
                <a:solidFill>
                  <a:schemeClr val="tx1"/>
                </a:solidFill>
                <a:effectLst/>
                <a:cs typeface="Arial" pitchFamily="34" charset="0"/>
              </a:rPr>
              <a:t> </a:t>
            </a:r>
            <a:endParaRPr kumimoji="0" lang="he-IL" altLang="he-IL" sz="1100" b="1" i="0" u="none" strike="noStrike" cap="none" normalizeH="0" baseline="0" dirty="0" smtClean="0">
              <a:ln>
                <a:noFill/>
              </a:ln>
              <a:solidFill>
                <a:schemeClr val="tx1"/>
              </a:solidFill>
              <a:effectLst/>
              <a:cs typeface="Arial" pitchFamily="34" charset="0"/>
            </a:endParaRPr>
          </a:p>
        </p:txBody>
      </p:sp>
    </p:spTree>
    <p:extLst>
      <p:ext uri="{BB962C8B-B14F-4D97-AF65-F5344CB8AC3E}">
        <p14:creationId xmlns:p14="http://schemas.microsoft.com/office/powerpoint/2010/main" val="3661545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10000" fill="hold" grpId="0" nodeType="afterEffect">
                                  <p:stCondLst>
                                    <p:cond delay="0"/>
                                  </p:stCondLst>
                                  <p:childTnLst>
                                    <p:animEffect transition="out" filter="fade">
                                      <p:cBhvr>
                                        <p:cTn id="6" dur="500" tmFilter="0, 0; .2, .5; .8, .5; 1, 0"/>
                                        <p:tgtEl>
                                          <p:spTgt spid="18"/>
                                        </p:tgtEl>
                                      </p:cBhvr>
                                    </p:animEffect>
                                    <p:animScale>
                                      <p:cBhvr>
                                        <p:cTn id="7" dur="250" autoRev="1"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inVertical)">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xit" presetSubtype="21" fill="hold" grpId="1" nodeType="clickEffect">
                                  <p:stCondLst>
                                    <p:cond delay="0"/>
                                  </p:stCondLst>
                                  <p:childTnLst>
                                    <p:animEffect transition="out" filter="barn(inVertical)">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9" restart="whenNotActive" fill="hold" evtFilter="cancelBubble" nodeType="interactiveSeq">
                <p:stCondLst>
                  <p:cond evt="onClick" delay="0">
                    <p:tgtEl>
                      <p:spTgt spid="13"/>
                    </p:tgtEl>
                  </p:cond>
                </p:stCondLst>
                <p:endSync evt="end" delay="0">
                  <p:rtn val="all"/>
                </p:endSync>
                <p:childTnLst>
                  <p:par>
                    <p:cTn id="20" fill="hold">
                      <p:stCondLst>
                        <p:cond delay="0"/>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circle(in)">
                                      <p:cBhvr>
                                        <p:cTn id="24" dur="20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xit" presetSubtype="21" fill="hold" grpId="1" nodeType="clickEffect">
                                  <p:stCondLst>
                                    <p:cond delay="0"/>
                                  </p:stCondLst>
                                  <p:childTnLst>
                                    <p:animEffect transition="out" filter="barn(inVertical)">
                                      <p:cBhvr>
                                        <p:cTn id="28" dur="500"/>
                                        <p:tgtEl>
                                          <p:spTgt spid="20"/>
                                        </p:tgtEl>
                                      </p:cBhvr>
                                    </p:animEffect>
                                    <p:set>
                                      <p:cBhvr>
                                        <p:cTn id="29"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0" restart="whenNotActive" fill="hold" evtFilter="cancelBubble" nodeType="interactiveSeq">
                <p:stCondLst>
                  <p:cond evt="onClick" delay="0">
                    <p:tgtEl>
                      <p:spTgt spid="14"/>
                    </p:tgtEl>
                  </p:cond>
                </p:stCondLst>
                <p:endSync evt="end" delay="0">
                  <p:rtn val="all"/>
                </p:endSync>
                <p:childTnLst>
                  <p:par>
                    <p:cTn id="31" fill="hold">
                      <p:stCondLst>
                        <p:cond delay="0"/>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circle(in)">
                                      <p:cBhvr>
                                        <p:cTn id="35" dur="20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xit" presetSubtype="21" fill="hold" grpId="1" nodeType="clickEffect">
                                  <p:stCondLst>
                                    <p:cond delay="0"/>
                                  </p:stCondLst>
                                  <p:childTnLst>
                                    <p:animEffect transition="out" filter="barn(inVertical)">
                                      <p:cBhvr>
                                        <p:cTn id="39" dur="500"/>
                                        <p:tgtEl>
                                          <p:spTgt spid="21"/>
                                        </p:tgtEl>
                                      </p:cBhvr>
                                    </p:animEffect>
                                    <p:set>
                                      <p:cBhvr>
                                        <p:cTn id="40"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41" restart="whenNotActive" fill="hold" evtFilter="cancelBubble" nodeType="interactiveSeq">
                <p:stCondLst>
                  <p:cond evt="onClick" delay="0">
                    <p:tgtEl>
                      <p:spTgt spid="9"/>
                    </p:tgtEl>
                  </p:cond>
                </p:stCondLst>
                <p:endSync evt="end" delay="0">
                  <p:rtn val="all"/>
                </p:endSync>
                <p:childTnLst>
                  <p:par>
                    <p:cTn id="42" fill="hold">
                      <p:stCondLst>
                        <p:cond delay="0"/>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ircle(in)">
                                      <p:cBhvr>
                                        <p:cTn id="46" dur="20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6" presetClass="exit" presetSubtype="32" fill="hold" grpId="1" nodeType="clickEffect">
                                  <p:stCondLst>
                                    <p:cond delay="0"/>
                                  </p:stCondLst>
                                  <p:childTnLst>
                                    <p:animEffect transition="out" filter="circle(out)">
                                      <p:cBhvr>
                                        <p:cTn id="50" dur="2000"/>
                                        <p:tgtEl>
                                          <p:spTgt spid="17"/>
                                        </p:tgtEl>
                                      </p:cBhvr>
                                    </p:animEffect>
                                    <p:set>
                                      <p:cBhvr>
                                        <p:cTn id="51" dur="1" fill="hold">
                                          <p:stCondLst>
                                            <p:cond delay="19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7" grpId="0" animBg="1"/>
      <p:bldP spid="17" grpId="1" animBg="1"/>
      <p:bldP spid="19" grpId="0" animBg="1"/>
      <p:bldP spid="19" grpId="1" animBg="1"/>
      <p:bldP spid="20" grpId="0" animBg="1"/>
      <p:bldP spid="20" grpId="1" animBg="1"/>
      <p:bldP spid="21" grpId="0" animBg="1"/>
      <p:bldP spid="21" grpId="1"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graphicFrame>
        <p:nvGraphicFramePr>
          <p:cNvPr id="5" name="דיאגרמה 4"/>
          <p:cNvGraphicFramePr/>
          <p:nvPr>
            <p:extLst>
              <p:ext uri="{D42A27DB-BD31-4B8C-83A1-F6EECF244321}">
                <p14:modId xmlns:p14="http://schemas.microsoft.com/office/powerpoint/2010/main" val="674697478"/>
              </p:ext>
            </p:extLst>
          </p:nvPr>
        </p:nvGraphicFramePr>
        <p:xfrm>
          <a:off x="1907704" y="2245556"/>
          <a:ext cx="5832648" cy="17595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כותרת 3"/>
          <p:cNvSpPr>
            <a:spLocks noGrp="1"/>
          </p:cNvSpPr>
          <p:nvPr>
            <p:ph type="title"/>
          </p:nvPr>
        </p:nvSpPr>
        <p:spPr>
          <a:xfrm>
            <a:off x="1475656" y="867671"/>
            <a:ext cx="6120680" cy="646331"/>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pPr lvl="0"/>
            <a:r>
              <a:rPr lang="he-IL" sz="2400" b="1" kern="0" dirty="0" smtClean="0">
                <a:solidFill>
                  <a:sysClr val="windowText" lastClr="000000"/>
                </a:solidFill>
              </a:rPr>
              <a:t>מארגנים מחדש  - </a:t>
            </a:r>
            <a:r>
              <a:rPr lang="he-IL" sz="1200" b="1" dirty="0"/>
              <a:t>לקראת ביצוע  משימת הכתיבה</a:t>
            </a:r>
            <a:br>
              <a:rPr lang="he-IL" sz="1200" b="1" dirty="0"/>
            </a:br>
            <a:endParaRPr lang="he-IL" sz="1200" b="1" kern="0" dirty="0">
              <a:solidFill>
                <a:sysClr val="windowText" lastClr="000000"/>
              </a:solidFill>
            </a:endParaRPr>
          </a:p>
        </p:txBody>
      </p:sp>
      <p:graphicFrame>
        <p:nvGraphicFramePr>
          <p:cNvPr id="2" name="טבלה 1"/>
          <p:cNvGraphicFramePr>
            <a:graphicFrameLocks noGrp="1"/>
          </p:cNvGraphicFramePr>
          <p:nvPr>
            <p:extLst>
              <p:ext uri="{D42A27DB-BD31-4B8C-83A1-F6EECF244321}">
                <p14:modId xmlns:p14="http://schemas.microsoft.com/office/powerpoint/2010/main" val="1378939541"/>
              </p:ext>
            </p:extLst>
          </p:nvPr>
        </p:nvGraphicFramePr>
        <p:xfrm>
          <a:off x="1979712" y="4221088"/>
          <a:ext cx="5760640" cy="1682496"/>
        </p:xfrm>
        <a:graphic>
          <a:graphicData uri="http://schemas.openxmlformats.org/drawingml/2006/table">
            <a:tbl>
              <a:tblPr rtl="1" firstRow="1" firstCol="1" bandRow="1">
                <a:tableStyleId>{E8B1032C-EA38-4F05-BA0D-38AFFFC7BED3}</a:tableStyleId>
              </a:tblPr>
              <a:tblGrid>
                <a:gridCol w="2880320"/>
                <a:gridCol w="2880320"/>
              </a:tblGrid>
              <a:tr h="0">
                <a:tc>
                  <a:txBody>
                    <a:bodyPr/>
                    <a:lstStyle/>
                    <a:p>
                      <a:pPr algn="ctr" rtl="1">
                        <a:lnSpc>
                          <a:spcPct val="115000"/>
                        </a:lnSpc>
                        <a:spcAft>
                          <a:spcPts val="0"/>
                        </a:spcAft>
                      </a:pPr>
                      <a:r>
                        <a:rPr lang="he-IL" sz="1600" dirty="0" smtClean="0">
                          <a:effectLst/>
                        </a:rPr>
                        <a:t>נימוקים לביסוס העמדה</a:t>
                      </a:r>
                      <a:endParaRPr lang="en-US" sz="1100" dirty="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dirty="0" smtClean="0">
                          <a:effectLst/>
                        </a:rPr>
                        <a:t>נימוקים לביסוס העמדה</a:t>
                      </a:r>
                      <a:endParaRPr lang="en-US" sz="1100" dirty="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dirty="0">
                          <a:effectLst/>
                        </a:rPr>
                        <a:t> </a:t>
                      </a:r>
                      <a:endParaRPr lang="en-US" sz="1100" dirty="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dirty="0">
                          <a:effectLst/>
                        </a:rPr>
                        <a:t> </a:t>
                      </a:r>
                      <a:endParaRPr lang="en-US" sz="1100" dirty="0">
                        <a:effectLst/>
                        <a:latin typeface="Calibri"/>
                        <a:ea typeface="Calibri"/>
                        <a:cs typeface="Arial"/>
                      </a:endParaRPr>
                    </a:p>
                  </a:txBody>
                  <a:tcPr marL="68580" marR="68580" marT="0" marB="0"/>
                </a:tc>
              </a:tr>
            </a:tbl>
          </a:graphicData>
        </a:graphic>
      </p:graphicFrame>
      <p:graphicFrame>
        <p:nvGraphicFramePr>
          <p:cNvPr id="9" name="דיאגרמה 8">
            <a:hlinkClick r:id="rId8" action="ppaction://hlinksldjump"/>
          </p:cNvPr>
          <p:cNvGraphicFramePr/>
          <p:nvPr>
            <p:extLst>
              <p:ext uri="{D42A27DB-BD31-4B8C-83A1-F6EECF244321}">
                <p14:modId xmlns:p14="http://schemas.microsoft.com/office/powerpoint/2010/main" val="1385707824"/>
              </p:ext>
            </p:extLst>
          </p:nvPr>
        </p:nvGraphicFramePr>
        <p:xfrm>
          <a:off x="205978" y="3212976"/>
          <a:ext cx="819472" cy="86409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2" name="Picture 12" descr="חזרה.png">
            <a:hlinkClick r:id="rId14" action="ppaction://hlinksldjump"/>
          </p:cNvPr>
          <p:cNvPicPr>
            <a:picLocks noChangeAspect="1"/>
          </p:cNvPicPr>
          <p:nvPr/>
        </p:nvPicPr>
        <p:blipFill>
          <a:blip r:embed="rId15" cstate="print"/>
          <a:stretch>
            <a:fillRect/>
          </a:stretch>
        </p:blipFill>
        <p:spPr>
          <a:xfrm>
            <a:off x="137760" y="137803"/>
            <a:ext cx="620688" cy="620688"/>
          </a:xfrm>
          <a:prstGeom prst="rect">
            <a:avLst/>
          </a:prstGeom>
        </p:spPr>
      </p:pic>
      <p:pic>
        <p:nvPicPr>
          <p:cNvPr id="13" name="Picture 3" descr="C:\Users\Student\AppData\Local\Microsoft\Windows\Temporary Internet Files\Content.IE5\N7PGUEIU\MC900229857[1].wmf">
            <a:hlinkClick r:id="rId14" action="ppaction://hlinksldjump"/>
          </p:cNvPr>
          <p:cNvPicPr>
            <a:picLocks noChangeAspect="1" noChangeArrowheads="1"/>
          </p:cNvPicPr>
          <p:nvPr/>
        </p:nvPicPr>
        <p:blipFill>
          <a:blip r:embed="rId16"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504" y="4651898"/>
            <a:ext cx="877052" cy="72131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51520" y="3110771"/>
            <a:ext cx="792088" cy="246221"/>
          </a:xfrm>
          <a:prstGeom prst="rect">
            <a:avLst/>
          </a:prstGeom>
          <a:noFill/>
        </p:spPr>
        <p:txBody>
          <a:bodyPr wrap="square" rtlCol="1">
            <a:spAutoFit/>
          </a:bodyPr>
          <a:lstStyle/>
          <a:p>
            <a:pPr algn="ctr"/>
            <a:r>
              <a:rPr lang="he-IL" sz="1000" b="1" dirty="0" smtClean="0"/>
              <a:t>היבטים</a:t>
            </a:r>
            <a:endParaRPr lang="he-IL" sz="1000" b="1" dirty="0"/>
          </a:p>
        </p:txBody>
      </p:sp>
      <p:sp>
        <p:nvSpPr>
          <p:cNvPr id="10" name="TextBox 9">
            <a:hlinkClick r:id="rId14" action="ppaction://hlinksldjump"/>
          </p:cNvPr>
          <p:cNvSpPr txBox="1"/>
          <p:nvPr/>
        </p:nvSpPr>
        <p:spPr>
          <a:xfrm>
            <a:off x="107504" y="5362182"/>
            <a:ext cx="841338" cy="707886"/>
          </a:xfrm>
          <a:prstGeom prst="rect">
            <a:avLst/>
          </a:prstGeom>
          <a:noFill/>
        </p:spPr>
        <p:txBody>
          <a:bodyPr wrap="square" rtlCol="1">
            <a:spAutoFit/>
          </a:bodyPr>
          <a:lstStyle/>
          <a:p>
            <a:pPr algn="ctr"/>
            <a:r>
              <a:rPr lang="he-IL" sz="1000" b="1" dirty="0" smtClean="0"/>
              <a:t>לטבלת התכנים שנאספו מהטקסטים</a:t>
            </a:r>
            <a:endParaRPr lang="he-IL" sz="1000" b="1" dirty="0"/>
          </a:p>
        </p:txBody>
      </p:sp>
      <p:sp>
        <p:nvSpPr>
          <p:cNvPr id="16" name="חץ ימינה 15"/>
          <p:cNvSpPr/>
          <p:nvPr/>
        </p:nvSpPr>
        <p:spPr>
          <a:xfrm flipH="1">
            <a:off x="7596336" y="421562"/>
            <a:ext cx="1547664" cy="775189"/>
          </a:xfrm>
          <a:prstGeom prst="rightArrow">
            <a:avLst>
              <a:gd name="adj1" fmla="val 50000"/>
              <a:gd name="adj2" fmla="val 84080"/>
            </a:avLst>
          </a:prstGeom>
          <a:solidFill>
            <a:srgbClr val="0070C0">
              <a:alpha val="34118"/>
            </a:srgb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accent6">
                    <a:lumMod val="75000"/>
                  </a:schemeClr>
                </a:solidFill>
              </a:rPr>
              <a:t>פעולה שלישית</a:t>
            </a:r>
          </a:p>
        </p:txBody>
      </p:sp>
      <p:sp>
        <p:nvSpPr>
          <p:cNvPr id="15" name="מלבן 14"/>
          <p:cNvSpPr/>
          <p:nvPr/>
        </p:nvSpPr>
        <p:spPr>
          <a:xfrm>
            <a:off x="3275856"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17"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3" name="TextBox 2"/>
          <p:cNvSpPr txBox="1"/>
          <p:nvPr/>
        </p:nvSpPr>
        <p:spPr>
          <a:xfrm>
            <a:off x="107504" y="758491"/>
            <a:ext cx="1080120" cy="1255728"/>
          </a:xfrm>
          <a:prstGeom prst="rect">
            <a:avLst/>
          </a:prstGeom>
          <a:noFill/>
          <a:ln w="19050">
            <a:solidFill>
              <a:schemeClr val="accent1"/>
            </a:solidFill>
          </a:ln>
        </p:spPr>
        <p:txBody>
          <a:bodyPr wrap="square" rtlCol="1">
            <a:spAutoFit/>
          </a:bodyPr>
          <a:lstStyle/>
          <a:p>
            <a:pPr lvl="0">
              <a:spcBef>
                <a:spcPct val="20000"/>
              </a:spcBef>
            </a:pPr>
            <a:r>
              <a:rPr lang="he-IL" sz="1000" b="1" dirty="0">
                <a:solidFill>
                  <a:prstClr val="black"/>
                </a:solidFill>
              </a:rPr>
              <a:t>משימת </a:t>
            </a:r>
            <a:r>
              <a:rPr lang="he-IL" sz="1000" b="1" dirty="0" smtClean="0">
                <a:solidFill>
                  <a:prstClr val="black"/>
                </a:solidFill>
              </a:rPr>
              <a:t>הכתיבה</a:t>
            </a:r>
            <a:r>
              <a:rPr lang="he-IL" sz="1000" b="1" dirty="0">
                <a:solidFill>
                  <a:prstClr val="black"/>
                </a:solidFill>
              </a:rPr>
              <a:t>:</a:t>
            </a:r>
          </a:p>
          <a:p>
            <a:pPr lvl="0">
              <a:spcBef>
                <a:spcPct val="20000"/>
              </a:spcBef>
            </a:pPr>
            <a:r>
              <a:rPr lang="he-IL" sz="800" b="1" dirty="0">
                <a:solidFill>
                  <a:prstClr val="black"/>
                </a:solidFill>
              </a:rPr>
              <a:t>האם על הממשלה ליזום פעולות לעידוד רכישת מוצרים מתוצרת</a:t>
            </a:r>
            <a:r>
              <a:rPr lang="ar-SA" sz="800" b="1" dirty="0">
                <a:solidFill>
                  <a:prstClr val="black"/>
                </a:solidFill>
              </a:rPr>
              <a:t> </a:t>
            </a:r>
            <a:r>
              <a:rPr lang="he-IL" sz="800" b="1" dirty="0">
                <a:solidFill>
                  <a:prstClr val="black"/>
                </a:solidFill>
              </a:rPr>
              <a:t>כחול-לבן או שמא עליה להניח לשוק להתנהל באופן חופשי?</a:t>
            </a:r>
            <a:r>
              <a:rPr lang="ar-SA" sz="800" b="1" dirty="0">
                <a:solidFill>
                  <a:prstClr val="black"/>
                </a:solidFill>
              </a:rPr>
              <a:t> </a:t>
            </a:r>
            <a:r>
              <a:rPr lang="he-IL" sz="800" b="1" dirty="0">
                <a:solidFill>
                  <a:prstClr val="black"/>
                </a:solidFill>
              </a:rPr>
              <a:t>הביעו עמדתכם ונמקו אותה. </a:t>
            </a:r>
          </a:p>
        </p:txBody>
      </p:sp>
    </p:spTree>
    <p:extLst>
      <p:ext uri="{BB962C8B-B14F-4D97-AF65-F5344CB8AC3E}">
        <p14:creationId xmlns:p14="http://schemas.microsoft.com/office/powerpoint/2010/main" val="203634619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5000" fill="hold" grpId="0" nodeType="withEffect">
                                  <p:stCondLst>
                                    <p:cond delay="0"/>
                                  </p:stCondLst>
                                  <p:childTnLst>
                                    <p:animEffect transition="out" filter="fade">
                                      <p:cBhvr>
                                        <p:cTn id="6" dur="500" tmFilter="0, 0; .2, .5; .8, .5; 1, 0"/>
                                        <p:tgtEl>
                                          <p:spTgt spid="16"/>
                                        </p:tgtEl>
                                      </p:cBhvr>
                                    </p:animEffect>
                                    <p:animScale>
                                      <p:cBhvr>
                                        <p:cTn id="7"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graphicFrame>
        <p:nvGraphicFramePr>
          <p:cNvPr id="5" name="דיאגרמה 4"/>
          <p:cNvGraphicFramePr/>
          <p:nvPr>
            <p:extLst>
              <p:ext uri="{D42A27DB-BD31-4B8C-83A1-F6EECF244321}">
                <p14:modId xmlns:p14="http://schemas.microsoft.com/office/powerpoint/2010/main" val="4258426064"/>
              </p:ext>
            </p:extLst>
          </p:nvPr>
        </p:nvGraphicFramePr>
        <p:xfrm>
          <a:off x="1907704" y="2245556"/>
          <a:ext cx="5832648" cy="17595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כותרת 3"/>
          <p:cNvSpPr>
            <a:spLocks noGrp="1"/>
          </p:cNvSpPr>
          <p:nvPr>
            <p:ph type="title"/>
          </p:nvPr>
        </p:nvSpPr>
        <p:spPr>
          <a:xfrm>
            <a:off x="1475656" y="667438"/>
            <a:ext cx="6055765" cy="646331"/>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p>
            <a:pPr lvl="0"/>
            <a:r>
              <a:rPr lang="he-IL" sz="2400" b="1" kern="0" dirty="0" smtClean="0">
                <a:solidFill>
                  <a:sysClr val="windowText" lastClr="000000"/>
                </a:solidFill>
              </a:rPr>
              <a:t>מארגנים מחדש - </a:t>
            </a:r>
            <a:r>
              <a:rPr lang="he-IL" sz="1200" b="1" dirty="0"/>
              <a:t>לקראת ביצוע  משימת הכתיבה</a:t>
            </a:r>
            <a:br>
              <a:rPr lang="he-IL" sz="1200" b="1" dirty="0"/>
            </a:br>
            <a:endParaRPr lang="he-IL" sz="1200" b="1" dirty="0"/>
          </a:p>
        </p:txBody>
      </p:sp>
      <p:graphicFrame>
        <p:nvGraphicFramePr>
          <p:cNvPr id="2" name="טבלה 1"/>
          <p:cNvGraphicFramePr>
            <a:graphicFrameLocks noGrp="1"/>
          </p:cNvGraphicFramePr>
          <p:nvPr>
            <p:extLst>
              <p:ext uri="{D42A27DB-BD31-4B8C-83A1-F6EECF244321}">
                <p14:modId xmlns:p14="http://schemas.microsoft.com/office/powerpoint/2010/main" val="3559618656"/>
              </p:ext>
            </p:extLst>
          </p:nvPr>
        </p:nvGraphicFramePr>
        <p:xfrm>
          <a:off x="1979712" y="4221088"/>
          <a:ext cx="5760640" cy="1682496"/>
        </p:xfrm>
        <a:graphic>
          <a:graphicData uri="http://schemas.openxmlformats.org/drawingml/2006/table">
            <a:tbl>
              <a:tblPr rtl="1" firstRow="1" firstCol="1" bandRow="1">
                <a:tableStyleId>{E8B1032C-EA38-4F05-BA0D-38AFFFC7BED3}</a:tableStyleId>
              </a:tblPr>
              <a:tblGrid>
                <a:gridCol w="2880320"/>
                <a:gridCol w="2880320"/>
              </a:tblGrid>
              <a:tr h="0">
                <a:tc>
                  <a:txBody>
                    <a:bodyPr/>
                    <a:lstStyle/>
                    <a:p>
                      <a:pPr algn="ctr" rtl="1">
                        <a:lnSpc>
                          <a:spcPct val="115000"/>
                        </a:lnSpc>
                        <a:spcAft>
                          <a:spcPts val="0"/>
                        </a:spcAft>
                      </a:pPr>
                      <a:r>
                        <a:rPr lang="he-IL" sz="1600" dirty="0" smtClean="0">
                          <a:effectLst/>
                        </a:rPr>
                        <a:t>נימוקים לביסוס העמדה</a:t>
                      </a:r>
                      <a:endParaRPr lang="en-US" sz="1100" dirty="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dirty="0" smtClean="0">
                          <a:effectLst/>
                        </a:rPr>
                        <a:t>נימוקים לביסוס העמדה</a:t>
                      </a:r>
                      <a:endParaRPr lang="en-US" sz="1100" dirty="0">
                        <a:effectLst/>
                        <a:latin typeface="Calibri"/>
                        <a:ea typeface="Calibri"/>
                        <a:cs typeface="Arial"/>
                      </a:endParaRPr>
                    </a:p>
                  </a:txBody>
                  <a:tcPr marL="68580" marR="68580" marT="0" marB="0"/>
                </a:tc>
              </a:tr>
              <a:tr h="0">
                <a:tc>
                  <a:txBody>
                    <a:bodyPr/>
                    <a:lstStyle/>
                    <a:p>
                      <a:pPr algn="ctr" rtl="1">
                        <a:lnSpc>
                          <a:spcPct val="115000"/>
                        </a:lnSpc>
                        <a:spcAft>
                          <a:spcPts val="0"/>
                        </a:spcAft>
                      </a:pPr>
                      <a:endParaRPr lang="en-US" sz="1100" dirty="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r>
              <a:tr h="0">
                <a:tc>
                  <a:txBody>
                    <a:bodyPr/>
                    <a:lstStyle/>
                    <a:p>
                      <a:pPr algn="ctr" rtl="1">
                        <a:lnSpc>
                          <a:spcPct val="115000"/>
                        </a:lnSpc>
                        <a:spcAft>
                          <a:spcPts val="0"/>
                        </a:spcAft>
                      </a:pPr>
                      <a:r>
                        <a:rPr lang="he-IL" sz="1600">
                          <a:effectLst/>
                        </a:rPr>
                        <a:t> </a:t>
                      </a:r>
                      <a:endParaRPr lang="en-US" sz="1100">
                        <a:effectLst/>
                        <a:latin typeface="Calibri"/>
                        <a:ea typeface="Calibri"/>
                        <a:cs typeface="Arial"/>
                      </a:endParaRPr>
                    </a:p>
                  </a:txBody>
                  <a:tcPr marL="68580" marR="68580" marT="0" marB="0"/>
                </a:tc>
                <a:tc>
                  <a:txBody>
                    <a:bodyPr/>
                    <a:lstStyle/>
                    <a:p>
                      <a:pPr algn="ctr" rtl="1">
                        <a:lnSpc>
                          <a:spcPct val="115000"/>
                        </a:lnSpc>
                        <a:spcAft>
                          <a:spcPts val="0"/>
                        </a:spcAft>
                      </a:pPr>
                      <a:r>
                        <a:rPr lang="he-IL" sz="1600" dirty="0">
                          <a:effectLst/>
                        </a:rPr>
                        <a:t> </a:t>
                      </a:r>
                      <a:endParaRPr lang="en-US" sz="1100" dirty="0">
                        <a:effectLst/>
                        <a:latin typeface="Calibri"/>
                        <a:ea typeface="Calibri"/>
                        <a:cs typeface="Arial"/>
                      </a:endParaRPr>
                    </a:p>
                  </a:txBody>
                  <a:tcPr marL="68580" marR="68580" marT="0" marB="0"/>
                </a:tc>
              </a:tr>
            </a:tbl>
          </a:graphicData>
        </a:graphic>
      </p:graphicFrame>
      <p:graphicFrame>
        <p:nvGraphicFramePr>
          <p:cNvPr id="9" name="דיאגרמה 8">
            <a:hlinkClick r:id="rId8" action="ppaction://hlinksldjump"/>
          </p:cNvPr>
          <p:cNvGraphicFramePr/>
          <p:nvPr>
            <p:extLst>
              <p:ext uri="{D42A27DB-BD31-4B8C-83A1-F6EECF244321}">
                <p14:modId xmlns:p14="http://schemas.microsoft.com/office/powerpoint/2010/main" val="72438331"/>
              </p:ext>
            </p:extLst>
          </p:nvPr>
        </p:nvGraphicFramePr>
        <p:xfrm>
          <a:off x="205978" y="3212976"/>
          <a:ext cx="819472" cy="86409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2" name="Picture 12" descr="חזרה.png">
            <a:hlinkClick r:id="rId14" action="ppaction://hlinksldjump"/>
          </p:cNvPr>
          <p:cNvPicPr>
            <a:picLocks noChangeAspect="1"/>
          </p:cNvPicPr>
          <p:nvPr/>
        </p:nvPicPr>
        <p:blipFill>
          <a:blip r:embed="rId15" cstate="print"/>
          <a:stretch>
            <a:fillRect/>
          </a:stretch>
        </p:blipFill>
        <p:spPr>
          <a:xfrm>
            <a:off x="137760" y="137803"/>
            <a:ext cx="620688" cy="620688"/>
          </a:xfrm>
          <a:prstGeom prst="rect">
            <a:avLst/>
          </a:prstGeom>
        </p:spPr>
      </p:pic>
      <p:pic>
        <p:nvPicPr>
          <p:cNvPr id="13" name="Picture 3" descr="C:\Users\Student\AppData\Local\Microsoft\Windows\Temporary Internet Files\Content.IE5\N7PGUEIU\MC900229857[1].wmf">
            <a:hlinkClick r:id="rId16" action="ppaction://hlinksldjump"/>
          </p:cNvPr>
          <p:cNvPicPr>
            <a:picLocks noChangeAspect="1" noChangeArrowheads="1"/>
          </p:cNvPicPr>
          <p:nvPr/>
        </p:nvPicPr>
        <p:blipFill>
          <a:blip r:embed="rId1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504" y="4651898"/>
            <a:ext cx="877052" cy="72131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51520" y="3110771"/>
            <a:ext cx="792088" cy="246221"/>
          </a:xfrm>
          <a:prstGeom prst="rect">
            <a:avLst/>
          </a:prstGeom>
          <a:noFill/>
        </p:spPr>
        <p:txBody>
          <a:bodyPr wrap="square" rtlCol="1">
            <a:spAutoFit/>
          </a:bodyPr>
          <a:lstStyle/>
          <a:p>
            <a:pPr algn="ctr"/>
            <a:r>
              <a:rPr lang="he-IL" sz="1000" b="1" dirty="0" smtClean="0"/>
              <a:t>היבטים</a:t>
            </a:r>
            <a:endParaRPr lang="he-IL" sz="1000" b="1" dirty="0"/>
          </a:p>
        </p:txBody>
      </p:sp>
      <p:sp>
        <p:nvSpPr>
          <p:cNvPr id="10" name="TextBox 9">
            <a:hlinkClick r:id="rId16" action="ppaction://hlinksldjump"/>
          </p:cNvPr>
          <p:cNvSpPr txBox="1"/>
          <p:nvPr/>
        </p:nvSpPr>
        <p:spPr>
          <a:xfrm>
            <a:off x="137760" y="5229200"/>
            <a:ext cx="811082" cy="707886"/>
          </a:xfrm>
          <a:prstGeom prst="rect">
            <a:avLst/>
          </a:prstGeom>
          <a:noFill/>
        </p:spPr>
        <p:txBody>
          <a:bodyPr wrap="square" rtlCol="1">
            <a:spAutoFit/>
          </a:bodyPr>
          <a:lstStyle/>
          <a:p>
            <a:pPr algn="ctr"/>
            <a:r>
              <a:rPr lang="he-IL" sz="1000" b="1" dirty="0" smtClean="0"/>
              <a:t>לטבלת התכנים שנאספו מהטקסטים</a:t>
            </a:r>
            <a:endParaRPr lang="he-IL" sz="1000" b="1" dirty="0"/>
          </a:p>
        </p:txBody>
      </p:sp>
      <p:sp>
        <p:nvSpPr>
          <p:cNvPr id="16" name="חץ ימינה 15"/>
          <p:cNvSpPr/>
          <p:nvPr/>
        </p:nvSpPr>
        <p:spPr>
          <a:xfrm flipH="1">
            <a:off x="7531421" y="620688"/>
            <a:ext cx="1547664" cy="663234"/>
          </a:xfrm>
          <a:prstGeom prst="rightArrow">
            <a:avLst>
              <a:gd name="adj1" fmla="val 50000"/>
              <a:gd name="adj2" fmla="val 84080"/>
            </a:avLst>
          </a:prstGeom>
          <a:solidFill>
            <a:srgbClr val="0070C0">
              <a:alpha val="34118"/>
            </a:srgbClr>
          </a:solidFill>
          <a:ln>
            <a:solidFill>
              <a:schemeClr val="accent6">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accent6">
                    <a:lumMod val="75000"/>
                  </a:schemeClr>
                </a:solidFill>
              </a:rPr>
              <a:t>פעולה שלישית</a:t>
            </a:r>
          </a:p>
        </p:txBody>
      </p:sp>
      <p:sp>
        <p:nvSpPr>
          <p:cNvPr id="15" name="מלבן 14"/>
          <p:cNvSpPr/>
          <p:nvPr/>
        </p:nvSpPr>
        <p:spPr>
          <a:xfrm>
            <a:off x="341987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17"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3" name="TextBox 2"/>
          <p:cNvSpPr txBox="1"/>
          <p:nvPr/>
        </p:nvSpPr>
        <p:spPr>
          <a:xfrm>
            <a:off x="137760" y="758491"/>
            <a:ext cx="1049864" cy="1378839"/>
          </a:xfrm>
          <a:prstGeom prst="rect">
            <a:avLst/>
          </a:prstGeom>
          <a:noFill/>
          <a:ln w="19050">
            <a:solidFill>
              <a:schemeClr val="accent1"/>
            </a:solidFill>
          </a:ln>
        </p:spPr>
        <p:txBody>
          <a:bodyPr wrap="square" rtlCol="1">
            <a:spAutoFit/>
          </a:bodyPr>
          <a:lstStyle/>
          <a:p>
            <a:pPr lvl="0">
              <a:spcBef>
                <a:spcPct val="20000"/>
              </a:spcBef>
            </a:pPr>
            <a:r>
              <a:rPr lang="he-IL" sz="1000" b="1" dirty="0">
                <a:solidFill>
                  <a:prstClr val="black"/>
                </a:solidFill>
              </a:rPr>
              <a:t>משימת </a:t>
            </a:r>
            <a:r>
              <a:rPr lang="he-IL" sz="1000" b="1" dirty="0" smtClean="0">
                <a:solidFill>
                  <a:prstClr val="black"/>
                </a:solidFill>
              </a:rPr>
              <a:t>הכתיבה</a:t>
            </a:r>
            <a:r>
              <a:rPr lang="he-IL" sz="1000" b="1" dirty="0">
                <a:solidFill>
                  <a:prstClr val="black"/>
                </a:solidFill>
              </a:rPr>
              <a:t>:</a:t>
            </a:r>
          </a:p>
          <a:p>
            <a:pPr lvl="0">
              <a:spcBef>
                <a:spcPct val="20000"/>
              </a:spcBef>
            </a:pPr>
            <a:r>
              <a:rPr lang="he-IL" sz="800" b="1" dirty="0" smtClean="0">
                <a:solidFill>
                  <a:prstClr val="black"/>
                </a:solidFill>
              </a:rPr>
              <a:t>האם </a:t>
            </a:r>
            <a:r>
              <a:rPr lang="he-IL" sz="800" b="1" dirty="0">
                <a:solidFill>
                  <a:prstClr val="black"/>
                </a:solidFill>
              </a:rPr>
              <a:t>על הממשלה ליזום פעולות לעידוד רכישת מוצרים מתוצרת</a:t>
            </a:r>
            <a:r>
              <a:rPr lang="ar-SA" sz="800" b="1" dirty="0">
                <a:solidFill>
                  <a:prstClr val="black"/>
                </a:solidFill>
              </a:rPr>
              <a:t> </a:t>
            </a:r>
            <a:r>
              <a:rPr lang="he-IL" sz="800" b="1" dirty="0">
                <a:solidFill>
                  <a:prstClr val="black"/>
                </a:solidFill>
              </a:rPr>
              <a:t>כחול-לבן או שמא עליה להניח לשוק להתנהל באופן חופשי?</a:t>
            </a:r>
            <a:r>
              <a:rPr lang="ar-SA" sz="800" b="1" dirty="0">
                <a:solidFill>
                  <a:prstClr val="black"/>
                </a:solidFill>
              </a:rPr>
              <a:t> </a:t>
            </a:r>
            <a:r>
              <a:rPr lang="he-IL" sz="800" b="1" dirty="0">
                <a:solidFill>
                  <a:prstClr val="black"/>
                </a:solidFill>
              </a:rPr>
              <a:t>הביעו עמדתכם ונמקו אותה. </a:t>
            </a:r>
          </a:p>
        </p:txBody>
      </p:sp>
    </p:spTree>
    <p:extLst>
      <p:ext uri="{BB962C8B-B14F-4D97-AF65-F5344CB8AC3E}">
        <p14:creationId xmlns:p14="http://schemas.microsoft.com/office/powerpoint/2010/main" val="2507682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5000" fill="hold" grpId="0" nodeType="withEffect">
                                  <p:stCondLst>
                                    <p:cond delay="0"/>
                                  </p:stCondLst>
                                  <p:childTnLst>
                                    <p:animEffect transition="out" filter="fade">
                                      <p:cBhvr>
                                        <p:cTn id="6" dur="500" tmFilter="0, 0; .2, .5; .8, .5; 1, 0"/>
                                        <p:tgtEl>
                                          <p:spTgt spid="16"/>
                                        </p:tgtEl>
                                      </p:cBhvr>
                                    </p:animEffect>
                                    <p:animScale>
                                      <p:cBhvr>
                                        <p:cTn id="7"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chemeClr val="accent6">
                <a:lumMod val="75000"/>
              </a:schemeClr>
            </a:gs>
            <a:gs pos="14000">
              <a:schemeClr val="bg1"/>
            </a:gs>
            <a:gs pos="16000">
              <a:srgbClr val="0087E6"/>
            </a:gs>
            <a:gs pos="100000">
              <a:srgbClr val="005CBF"/>
            </a:gs>
          </a:gsLst>
          <a:lin ang="0" scaled="1"/>
          <a:tileRect/>
        </a:gradFill>
        <a:effectLst/>
      </p:bgPr>
    </p:bg>
    <p:spTree>
      <p:nvGrpSpPr>
        <p:cNvPr id="1" name=""/>
        <p:cNvGrpSpPr/>
        <p:nvPr/>
      </p:nvGrpSpPr>
      <p:grpSpPr>
        <a:xfrm>
          <a:off x="0" y="0"/>
          <a:ext cx="0" cy="0"/>
          <a:chOff x="0" y="0"/>
          <a:chExt cx="0" cy="0"/>
        </a:xfrm>
      </p:grpSpPr>
      <p:sp>
        <p:nvSpPr>
          <p:cNvPr id="4" name="כותרת 3"/>
          <p:cNvSpPr txBox="1">
            <a:spLocks noGrp="1"/>
          </p:cNvSpPr>
          <p:nvPr>
            <p:ph type="title"/>
          </p:nvPr>
        </p:nvSpPr>
        <p:spPr>
          <a:xfrm>
            <a:off x="1619672" y="884231"/>
            <a:ext cx="6408712" cy="1723549"/>
          </a:xfrm>
          <a:prstGeom prst="rect">
            <a:avLst/>
          </a:prstGeo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vert="horz" wrap="square" lIns="91440" tIns="45720" rIns="91440" bIns="45720" rtlCol="1" anchor="ctr">
            <a:spAutoFit/>
          </a:bodyPr>
          <a:lstStyle>
            <a:lvl1pPr>
              <a:spcBef>
                <a:spcPct val="0"/>
              </a:spcBef>
              <a:buNone/>
              <a:defRPr sz="2800" b="1">
                <a:solidFill>
                  <a:srgbClr val="002060"/>
                </a:solidFill>
              </a:defRPr>
            </a:lvl1pPr>
          </a:lstStyle>
          <a:p>
            <a:pPr lvl="0">
              <a:spcBef>
                <a:spcPts val="0"/>
              </a:spcBef>
            </a:pPr>
            <a:r>
              <a:rPr lang="he-IL" sz="2400" dirty="0" smtClean="0"/>
              <a:t/>
            </a:r>
            <a:br>
              <a:rPr lang="he-IL" sz="2400" dirty="0" smtClean="0"/>
            </a:br>
            <a:r>
              <a:rPr lang="he-IL" sz="2400" dirty="0" smtClean="0"/>
              <a:t>      צעד רביעי </a:t>
            </a:r>
            <a:r>
              <a:rPr lang="he-IL" sz="2000" dirty="0" smtClean="0"/>
              <a:t>– </a:t>
            </a:r>
            <a:r>
              <a:rPr lang="he-IL" sz="1600" kern="0" dirty="0">
                <a:solidFill>
                  <a:sysClr val="windowText" lastClr="000000"/>
                </a:solidFill>
              </a:rPr>
              <a:t>משפרים צעד שני - טיוטה ראשונה</a:t>
            </a:r>
            <a:r>
              <a:rPr lang="en-US" sz="1600" kern="0" dirty="0">
                <a:solidFill>
                  <a:sysClr val="windowText" lastClr="000000"/>
                </a:solidFill>
              </a:rPr>
              <a:t>;</a:t>
            </a:r>
            <a:r>
              <a:rPr lang="he-IL" sz="1600" kern="0" dirty="0">
                <a:solidFill>
                  <a:sysClr val="windowText" lastClr="000000"/>
                </a:solidFill>
              </a:rPr>
              <a:t>  בעזרת צעד שלישי – </a:t>
            </a:r>
            <a:r>
              <a:rPr lang="he-IL" sz="1600" dirty="0" smtClean="0">
                <a:solidFill>
                  <a:prstClr val="black"/>
                </a:solidFill>
              </a:rPr>
              <a:t>הטקסטים </a:t>
            </a:r>
            <a:r>
              <a:rPr lang="he-IL" sz="1600" dirty="0">
                <a:solidFill>
                  <a:prstClr val="black"/>
                </a:solidFill>
              </a:rPr>
              <a:t>להשבחת </a:t>
            </a:r>
            <a:r>
              <a:rPr lang="he-IL" sz="1600" dirty="0" smtClean="0">
                <a:solidFill>
                  <a:prstClr val="black"/>
                </a:solidFill>
              </a:rPr>
              <a:t>הטיעון.</a:t>
            </a:r>
            <a:r>
              <a:rPr lang="he-IL" sz="1600" kern="0" dirty="0">
                <a:solidFill>
                  <a:sysClr val="windowText" lastClr="000000"/>
                </a:solidFill>
              </a:rPr>
              <a:t/>
            </a:r>
            <a:br>
              <a:rPr lang="he-IL" sz="1600" kern="0" dirty="0">
                <a:solidFill>
                  <a:sysClr val="windowText" lastClr="000000"/>
                </a:solidFill>
              </a:rPr>
            </a:br>
            <a:r>
              <a:rPr lang="he-IL" sz="2000" dirty="0" smtClean="0"/>
              <a:t/>
            </a:r>
            <a:br>
              <a:rPr lang="he-IL" sz="2000" dirty="0" smtClean="0"/>
            </a:br>
            <a:endParaRPr lang="he-IL" sz="2000" dirty="0"/>
          </a:p>
        </p:txBody>
      </p:sp>
      <p:pic>
        <p:nvPicPr>
          <p:cNvPr id="2052" name="Picture 4" descr="C:\Users\Student\AppData\Local\Microsoft\Windows\Temporary Internet Files\Content.IE5\D0P784L9\MC900431608[1].png">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9752" y="2207237"/>
            <a:ext cx="541068" cy="23284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2" descr="חזרה.png">
            <a:hlinkClick r:id="rId5" action="ppaction://hlinksldjump"/>
          </p:cNvPr>
          <p:cNvPicPr>
            <a:picLocks noChangeAspect="1"/>
          </p:cNvPicPr>
          <p:nvPr/>
        </p:nvPicPr>
        <p:blipFill>
          <a:blip r:embed="rId6" cstate="print"/>
          <a:stretch>
            <a:fillRect/>
          </a:stretch>
        </p:blipFill>
        <p:spPr>
          <a:xfrm>
            <a:off x="98574" y="188640"/>
            <a:ext cx="512986" cy="504056"/>
          </a:xfrm>
          <a:prstGeom prst="rect">
            <a:avLst/>
          </a:prstGeom>
        </p:spPr>
      </p:pic>
      <p:pic>
        <p:nvPicPr>
          <p:cNvPr id="4099" name="Picture 3" descr="C:\Users\Student\AppData\Local\Microsoft\Windows\Temporary Internet Files\Content.IE5\N7PGUEIU\MC900304711[1].wmf"/>
          <p:cNvPicPr>
            <a:picLocks noChangeAspect="1" noChangeArrowheads="1"/>
          </p:cNvPicPr>
          <p:nvPr/>
        </p:nvPicPr>
        <p:blipFill>
          <a:blip r:embed="rId7" cstate="print">
            <a:biLevel thresh="75000"/>
            <a:extLst>
              <a:ext uri="{28A0092B-C50C-407E-A947-70E740481C1C}">
                <a14:useLocalDpi xmlns:a14="http://schemas.microsoft.com/office/drawing/2010/main" val="0"/>
              </a:ext>
            </a:extLst>
          </a:blip>
          <a:srcRect/>
          <a:stretch>
            <a:fillRect/>
          </a:stretch>
        </p:blipFill>
        <p:spPr bwMode="auto">
          <a:xfrm>
            <a:off x="350399" y="3921785"/>
            <a:ext cx="696242" cy="6938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hlinkClick r:id="rId8" action="ppaction://hlinksldjump"/>
          </p:cNvPr>
          <p:cNvSpPr txBox="1"/>
          <p:nvPr/>
        </p:nvSpPr>
        <p:spPr>
          <a:xfrm>
            <a:off x="107504" y="4417367"/>
            <a:ext cx="867129" cy="215444"/>
          </a:xfrm>
          <a:prstGeom prst="rect">
            <a:avLst/>
          </a:prstGeom>
          <a:noFill/>
        </p:spPr>
        <p:txBody>
          <a:bodyPr wrap="square" rtlCol="1">
            <a:spAutoFit/>
          </a:bodyPr>
          <a:lstStyle/>
          <a:p>
            <a:pPr algn="ctr"/>
            <a:r>
              <a:rPr lang="he-IL" sz="800" b="1" dirty="0" smtClean="0"/>
              <a:t>מחוון </a:t>
            </a:r>
          </a:p>
        </p:txBody>
      </p:sp>
      <p:sp>
        <p:nvSpPr>
          <p:cNvPr id="9" name="TextBox 8"/>
          <p:cNvSpPr txBox="1"/>
          <p:nvPr/>
        </p:nvSpPr>
        <p:spPr>
          <a:xfrm>
            <a:off x="1772072" y="3575733"/>
            <a:ext cx="6264696" cy="1581459"/>
          </a:xfrm>
          <a:prstGeom prst="rect">
            <a:avLst/>
          </a:prstGeom>
          <a:noFill/>
          <a:ln w="136525">
            <a:solidFill>
              <a:schemeClr val="accent6">
                <a:lumMod val="75000"/>
              </a:schemeClr>
            </a:solidFill>
          </a:ln>
        </p:spPr>
        <p:txBody>
          <a:bodyPr wrap="square" rtlCol="1">
            <a:spAutoFit/>
          </a:bodyPr>
          <a:lstStyle/>
          <a:p>
            <a:r>
              <a:rPr lang="he-IL" dirty="0" smtClean="0">
                <a:solidFill>
                  <a:schemeClr val="bg1"/>
                </a:solidFill>
              </a:rPr>
              <a:t>בוחנים תוכן</a:t>
            </a:r>
          </a:p>
          <a:p>
            <a:pPr marL="342900" lvl="0" indent="-342900">
              <a:lnSpc>
                <a:spcPct val="115000"/>
              </a:lnSpc>
              <a:spcAft>
                <a:spcPts val="1000"/>
              </a:spcAft>
              <a:buFont typeface="+mj-cs"/>
              <a:buAutoNum type="hebrew2Minus"/>
            </a:pPr>
            <a:r>
              <a:rPr lang="he-IL" dirty="0">
                <a:solidFill>
                  <a:schemeClr val="bg1"/>
                </a:solidFill>
              </a:rPr>
              <a:t>האם עמדתי </a:t>
            </a:r>
            <a:r>
              <a:rPr lang="he-IL" dirty="0" smtClean="0">
                <a:solidFill>
                  <a:schemeClr val="bg1"/>
                </a:solidFill>
              </a:rPr>
              <a:t>השתנתה בעקבות החשיפה למקורות המידע? </a:t>
            </a:r>
          </a:p>
          <a:p>
            <a:pPr marL="342900" lvl="0" indent="-342900">
              <a:lnSpc>
                <a:spcPct val="115000"/>
              </a:lnSpc>
              <a:spcAft>
                <a:spcPts val="1000"/>
              </a:spcAft>
              <a:buFont typeface="+mj-cs"/>
              <a:buAutoNum type="hebrew2Minus"/>
            </a:pPr>
            <a:r>
              <a:rPr lang="he-IL" dirty="0" smtClean="0">
                <a:solidFill>
                  <a:schemeClr val="bg1"/>
                </a:solidFill>
              </a:rPr>
              <a:t>האם אפשר להוסיף עוד נימוקים? הוכחות? </a:t>
            </a:r>
            <a:endParaRPr lang="en-US" sz="1600" dirty="0" smtClean="0">
              <a:solidFill>
                <a:schemeClr val="bg1"/>
              </a:solidFill>
            </a:endParaRPr>
          </a:p>
          <a:p>
            <a:pPr marL="342900" lvl="0" indent="-342900">
              <a:lnSpc>
                <a:spcPct val="115000"/>
              </a:lnSpc>
              <a:spcAft>
                <a:spcPts val="1000"/>
              </a:spcAft>
              <a:buFont typeface="+mj-cs"/>
              <a:buAutoNum type="hebrew2Minus"/>
            </a:pPr>
            <a:r>
              <a:rPr lang="he-IL" dirty="0" smtClean="0">
                <a:solidFill>
                  <a:schemeClr val="bg1"/>
                </a:solidFill>
              </a:rPr>
              <a:t>האם אפשר להוסיף עוד טענות נגד?</a:t>
            </a:r>
            <a:endParaRPr lang="he-IL" dirty="0">
              <a:solidFill>
                <a:schemeClr val="bg1"/>
              </a:solidFill>
            </a:endParaRPr>
          </a:p>
        </p:txBody>
      </p:sp>
      <p:sp>
        <p:nvSpPr>
          <p:cNvPr id="11" name="TextBox 10"/>
          <p:cNvSpPr txBox="1"/>
          <p:nvPr/>
        </p:nvSpPr>
        <p:spPr>
          <a:xfrm>
            <a:off x="1763688" y="3567349"/>
            <a:ext cx="6264696" cy="1646092"/>
          </a:xfrm>
          <a:prstGeom prst="rect">
            <a:avLst/>
          </a:prstGeom>
          <a:solidFill>
            <a:srgbClr val="0070C0"/>
          </a:solidFill>
          <a:ln w="76200">
            <a:solidFill>
              <a:schemeClr val="accent1"/>
            </a:solidFill>
          </a:ln>
        </p:spPr>
        <p:txBody>
          <a:bodyPr wrap="square" rtlCol="1">
            <a:spAutoFit/>
          </a:bodyPr>
          <a:lstStyle/>
          <a:p>
            <a:r>
              <a:rPr lang="he-IL" dirty="0" smtClean="0">
                <a:solidFill>
                  <a:schemeClr val="bg1"/>
                </a:solidFill>
              </a:rPr>
              <a:t>בוחנים תוכן ה</a:t>
            </a:r>
          </a:p>
          <a:p>
            <a:endParaRPr lang="he-IL" dirty="0" smtClean="0">
              <a:solidFill>
                <a:schemeClr val="bg1"/>
              </a:solidFill>
            </a:endParaRPr>
          </a:p>
          <a:p>
            <a:pPr marL="342900" lvl="0" indent="-342900">
              <a:lnSpc>
                <a:spcPct val="115000"/>
              </a:lnSpc>
              <a:spcAft>
                <a:spcPts val="1000"/>
              </a:spcAft>
              <a:buFont typeface="+mj-cs"/>
              <a:buAutoNum type="hebrew2Minus"/>
            </a:pPr>
            <a:r>
              <a:rPr lang="he-IL" sz="1400" b="1" dirty="0" smtClean="0">
                <a:solidFill>
                  <a:schemeClr val="bg1"/>
                </a:solidFill>
              </a:rPr>
              <a:t>האם חל שינוי בעמדה</a:t>
            </a:r>
            <a:r>
              <a:rPr lang="he-IL" sz="1400" b="1" dirty="0" smtClean="0">
                <a:solidFill>
                  <a:prstClr val="white"/>
                </a:solidFill>
              </a:rPr>
              <a:t>? </a:t>
            </a:r>
            <a:endParaRPr lang="en-US" sz="1400" b="1" dirty="0" smtClean="0">
              <a:solidFill>
                <a:schemeClr val="bg1"/>
              </a:solidFill>
            </a:endParaRPr>
          </a:p>
          <a:p>
            <a:pPr marL="342900" lvl="0" indent="-342900">
              <a:lnSpc>
                <a:spcPct val="115000"/>
              </a:lnSpc>
              <a:spcAft>
                <a:spcPts val="1000"/>
              </a:spcAft>
              <a:buFont typeface="+mj-cs"/>
              <a:buAutoNum type="hebrew2Minus"/>
            </a:pPr>
            <a:r>
              <a:rPr lang="he-IL" sz="1400" b="1" dirty="0" smtClean="0">
                <a:solidFill>
                  <a:schemeClr val="bg1"/>
                </a:solidFill>
              </a:rPr>
              <a:t>האם נוספו נימוקים? </a:t>
            </a:r>
            <a:endParaRPr lang="en-US" sz="1400" b="1" dirty="0" smtClean="0">
              <a:solidFill>
                <a:schemeClr val="bg1"/>
              </a:solidFill>
            </a:endParaRPr>
          </a:p>
          <a:p>
            <a:pPr marL="342900" lvl="0" indent="-342900">
              <a:lnSpc>
                <a:spcPct val="115000"/>
              </a:lnSpc>
              <a:spcAft>
                <a:spcPts val="1000"/>
              </a:spcAft>
              <a:buFont typeface="+mj-cs"/>
              <a:buAutoNum type="hebrew2Minus"/>
            </a:pPr>
            <a:r>
              <a:rPr lang="he-IL" sz="1400" b="1" dirty="0" smtClean="0">
                <a:solidFill>
                  <a:schemeClr val="bg1"/>
                </a:solidFill>
              </a:rPr>
              <a:t>האם אפשר לדון עם טענות נגד נוספות ?</a:t>
            </a:r>
            <a:endParaRPr lang="he-IL" sz="1400" b="1" dirty="0">
              <a:solidFill>
                <a:schemeClr val="bg1"/>
              </a:solidFill>
            </a:endParaRPr>
          </a:p>
        </p:txBody>
      </p:sp>
      <p:pic>
        <p:nvPicPr>
          <p:cNvPr id="12" name="Picture 4" descr="C:\Users\Student\AppData\Local\Microsoft\Windows\Temporary Internet Files\Content.IE5\D0P784L9\MC900295027[1].wmf"/>
          <p:cNvPicPr>
            <a:picLocks noChangeAspect="1" noChangeArrowheads="1"/>
          </p:cNvPicPr>
          <p:nvPr/>
        </p:nvPicPr>
        <p:blipFill>
          <a:blip r:embed="rId9"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688912" y="660682"/>
            <a:ext cx="534928" cy="592284"/>
          </a:xfrm>
          <a:prstGeom prst="rect">
            <a:avLst/>
          </a:prstGeom>
          <a:noFill/>
          <a:extLst>
            <a:ext uri="{909E8E84-426E-40DD-AFC4-6F175D3DCCD1}">
              <a14:hiddenFill xmlns:a14="http://schemas.microsoft.com/office/drawing/2010/main">
                <a:solidFill>
                  <a:srgbClr val="FFFFFF"/>
                </a:solidFill>
              </a14:hiddenFill>
            </a:ext>
          </a:extLst>
        </p:spPr>
      </p:pic>
      <p:sp>
        <p:nvSpPr>
          <p:cNvPr id="13" name="מלבן 12"/>
          <p:cNvSpPr/>
          <p:nvPr/>
        </p:nvSpPr>
        <p:spPr>
          <a:xfrm>
            <a:off x="341987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15"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
        <p:nvSpPr>
          <p:cNvPr id="5" name="מלבן 4"/>
          <p:cNvSpPr/>
          <p:nvPr/>
        </p:nvSpPr>
        <p:spPr>
          <a:xfrm>
            <a:off x="3059832" y="3645024"/>
            <a:ext cx="4896544" cy="27676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b="1" dirty="0" smtClean="0"/>
              <a:t>קוראים טיוטה ראשונה.  רוצים לשנות? להוסיף? </a:t>
            </a:r>
            <a:endParaRPr lang="he-IL" b="1" dirty="0"/>
          </a:p>
        </p:txBody>
      </p:sp>
      <p:sp>
        <p:nvSpPr>
          <p:cNvPr id="6" name="TextBox 5"/>
          <p:cNvSpPr txBox="1"/>
          <p:nvPr/>
        </p:nvSpPr>
        <p:spPr>
          <a:xfrm>
            <a:off x="1772072" y="5557882"/>
            <a:ext cx="6400328" cy="369332"/>
          </a:xfrm>
          <a:prstGeom prst="rect">
            <a:avLst/>
          </a:prstGeom>
          <a:noFill/>
          <a:ln w="38100">
            <a:solidFill>
              <a:schemeClr val="accent6">
                <a:lumMod val="75000"/>
              </a:schemeClr>
            </a:solidFill>
          </a:ln>
        </p:spPr>
        <p:txBody>
          <a:bodyPr wrap="square" rtlCol="1">
            <a:spAutoFit/>
          </a:bodyPr>
          <a:lstStyle/>
          <a:p>
            <a:r>
              <a:rPr lang="he-IL" b="1" dirty="0" smtClean="0">
                <a:solidFill>
                  <a:schemeClr val="bg1"/>
                </a:solidFill>
              </a:rPr>
              <a:t> כותבים טיוטה שנייה, בודקים ומשפרים באמצעות המחוון.   </a:t>
            </a:r>
            <a:endParaRPr lang="he-IL" b="1" dirty="0">
              <a:solidFill>
                <a:schemeClr val="bg1"/>
              </a:solidFill>
            </a:endParaRPr>
          </a:p>
        </p:txBody>
      </p:sp>
    </p:spTree>
    <p:extLst>
      <p:ext uri="{BB962C8B-B14F-4D97-AF65-F5344CB8AC3E}">
        <p14:creationId xmlns:p14="http://schemas.microsoft.com/office/powerpoint/2010/main" val="9376995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81000">
              <a:srgbClr val="21D6E0"/>
            </a:gs>
            <a:gs pos="78000">
              <a:srgbClr val="0087E6"/>
            </a:gs>
            <a:gs pos="88000">
              <a:schemeClr val="accent6">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6" name="מלבן מעוגל 15"/>
          <p:cNvSpPr/>
          <p:nvPr/>
        </p:nvSpPr>
        <p:spPr>
          <a:xfrm>
            <a:off x="1798547" y="2804524"/>
            <a:ext cx="1233103"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כותרת 1"/>
          <p:cNvSpPr txBox="1">
            <a:spLocks/>
          </p:cNvSpPr>
          <p:nvPr/>
        </p:nvSpPr>
        <p:spPr>
          <a:xfrm>
            <a:off x="1517702" y="548680"/>
            <a:ext cx="6099629" cy="516638"/>
          </a:xfrm>
          <a:prstGeom prst="rect">
            <a:avLst/>
          </a:prstGeom>
          <a:ln w="76200">
            <a:solidFill>
              <a:srgbClr val="E46C0A">
                <a:alpha val="72941"/>
              </a:srgbClr>
            </a:solidFill>
          </a:ln>
        </p:spPr>
        <p:txBody>
          <a:bodyPr vert="horz" lIns="91440" tIns="45720" rIns="91440" bIns="45720" rtlCol="1" anchor="ctr">
            <a:no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he-IL" sz="2000" b="1" dirty="0" smtClean="0">
                <a:solidFill>
                  <a:srgbClr val="002060"/>
                </a:solidFill>
              </a:rPr>
              <a:t>בודקים את כתיבת הטיעון</a:t>
            </a:r>
            <a:endParaRPr lang="he-IL" sz="2000" b="1" dirty="0">
              <a:solidFill>
                <a:srgbClr val="002060"/>
              </a:solidFill>
            </a:endParaRPr>
          </a:p>
        </p:txBody>
      </p:sp>
      <p:sp>
        <p:nvSpPr>
          <p:cNvPr id="8" name="מלבן מעוגל 7"/>
          <p:cNvSpPr/>
          <p:nvPr/>
        </p:nvSpPr>
        <p:spPr>
          <a:xfrm>
            <a:off x="3131840" y="2809655"/>
            <a:ext cx="1305111" cy="1060299"/>
          </a:xfrm>
          <a:prstGeom prst="roundRect">
            <a:avLst/>
          </a:prstGeom>
          <a:solidFill>
            <a:schemeClr val="tx2">
              <a:lumMod val="60000"/>
              <a:lumOff val="4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צורה חופשית 8"/>
          <p:cNvSpPr/>
          <p:nvPr/>
        </p:nvSpPr>
        <p:spPr>
          <a:xfrm>
            <a:off x="3131840" y="3869956"/>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מבנה</a:t>
            </a:r>
            <a:endParaRPr lang="he-IL" sz="1400" b="1" dirty="0">
              <a:solidFill>
                <a:srgbClr val="002060"/>
              </a:solidFill>
            </a:endParaRPr>
          </a:p>
        </p:txBody>
      </p:sp>
      <p:sp>
        <p:nvSpPr>
          <p:cNvPr id="10" name="מלבן מעוגל 9"/>
          <p:cNvSpPr/>
          <p:nvPr/>
        </p:nvSpPr>
        <p:spPr>
          <a:xfrm>
            <a:off x="4567517" y="2809655"/>
            <a:ext cx="1305111" cy="1060299"/>
          </a:xfrm>
          <a:prstGeom prst="roundRect">
            <a:avLst/>
          </a:prstGeom>
          <a:solidFill>
            <a:schemeClr val="tx2">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צורה חופשית 10"/>
          <p:cNvSpPr/>
          <p:nvPr/>
        </p:nvSpPr>
        <p:spPr>
          <a:xfrm>
            <a:off x="4567517" y="3869956"/>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לשון </a:t>
            </a:r>
          </a:p>
        </p:txBody>
      </p:sp>
      <p:sp>
        <p:nvSpPr>
          <p:cNvPr id="12" name="מלבן מעוגל 11"/>
          <p:cNvSpPr/>
          <p:nvPr/>
        </p:nvSpPr>
        <p:spPr>
          <a:xfrm>
            <a:off x="6003193" y="2809655"/>
            <a:ext cx="1305111"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צורה חופשית 12"/>
          <p:cNvSpPr/>
          <p:nvPr/>
        </p:nvSpPr>
        <p:spPr>
          <a:xfrm>
            <a:off x="6003193" y="3869956"/>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תוכן</a:t>
            </a:r>
            <a:endParaRPr lang="he-IL" sz="1400" b="1" dirty="0">
              <a:solidFill>
                <a:srgbClr val="002060"/>
              </a:solidFill>
            </a:endParaRPr>
          </a:p>
        </p:txBody>
      </p:sp>
      <p:pic>
        <p:nvPicPr>
          <p:cNvPr id="1026" name="Picture 2" descr="בתוך הקלחת,דמויות מצוירות,מטאפורה"/>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410" r="97131"/>
                    </a14:imgEffect>
                  </a14:imgLayer>
                </a14:imgProps>
              </a:ext>
              <a:ext uri="{28A0092B-C50C-407E-A947-70E740481C1C}">
                <a14:useLocalDpi xmlns:a14="http://schemas.microsoft.com/office/drawing/2010/main" val="0"/>
              </a:ext>
            </a:extLst>
          </a:blip>
          <a:srcRect/>
          <a:stretch>
            <a:fillRect/>
          </a:stretch>
        </p:blipFill>
        <p:spPr bwMode="auto">
          <a:xfrm>
            <a:off x="6166590" y="3051772"/>
            <a:ext cx="1013152" cy="72596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31470" y="3091516"/>
            <a:ext cx="990655" cy="614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91310" y="3053890"/>
            <a:ext cx="1060235" cy="65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4608004" y="1196752"/>
            <a:ext cx="4212469" cy="1477328"/>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fontAlgn="t">
              <a:lnSpc>
                <a:spcPct val="150000"/>
              </a:lnSpc>
              <a:buClr>
                <a:srgbClr val="F79646">
                  <a:lumMod val="75000"/>
                </a:srgbClr>
              </a:buClr>
              <a:buSzPct val="122000"/>
            </a:pPr>
            <a:r>
              <a:rPr lang="he-IL" sz="1000" dirty="0" smtClean="0">
                <a:solidFill>
                  <a:prstClr val="white"/>
                </a:solidFill>
              </a:rPr>
              <a:t>האם התוכן ממוקד בנושא הכתיבה?</a:t>
            </a:r>
          </a:p>
          <a:p>
            <a:pPr fontAlgn="t">
              <a:lnSpc>
                <a:spcPct val="150000"/>
              </a:lnSpc>
              <a:buClr>
                <a:srgbClr val="F79646">
                  <a:lumMod val="75000"/>
                </a:srgbClr>
              </a:buClr>
              <a:buSzPct val="122000"/>
            </a:pPr>
            <a:r>
              <a:rPr lang="he-IL" sz="1000" dirty="0" smtClean="0">
                <a:solidFill>
                  <a:prstClr val="white"/>
                </a:solidFill>
              </a:rPr>
              <a:t>האם התוכן עשוי לגרום לנמען להסכים לטענה?</a:t>
            </a:r>
          </a:p>
          <a:p>
            <a:pPr fontAlgn="t">
              <a:lnSpc>
                <a:spcPct val="150000"/>
              </a:lnSpc>
              <a:buClr>
                <a:srgbClr val="F79646">
                  <a:lumMod val="75000"/>
                </a:srgbClr>
              </a:buClr>
              <a:buSzPct val="122000"/>
            </a:pPr>
            <a:r>
              <a:rPr lang="he-IL" sz="1000" dirty="0" smtClean="0">
                <a:solidFill>
                  <a:prstClr val="white"/>
                </a:solidFill>
              </a:rPr>
              <a:t>האם </a:t>
            </a:r>
            <a:r>
              <a:rPr lang="he-IL" sz="1000" dirty="0">
                <a:solidFill>
                  <a:prstClr val="white"/>
                </a:solidFill>
              </a:rPr>
              <a:t>הטענה ברורה ומפורשת? </a:t>
            </a:r>
            <a:endParaRPr lang="he-IL" sz="1000" dirty="0" smtClean="0">
              <a:solidFill>
                <a:prstClr val="white"/>
              </a:solidFill>
            </a:endParaRPr>
          </a:p>
          <a:p>
            <a:pPr fontAlgn="t">
              <a:lnSpc>
                <a:spcPct val="150000"/>
              </a:lnSpc>
              <a:buClr>
                <a:srgbClr val="F79646">
                  <a:lumMod val="75000"/>
                </a:srgbClr>
              </a:buClr>
              <a:buSzPct val="122000"/>
            </a:pPr>
            <a:r>
              <a:rPr lang="he-IL" sz="1000" dirty="0" smtClean="0">
                <a:solidFill>
                  <a:prstClr val="white"/>
                </a:solidFill>
              </a:rPr>
              <a:t>האם מופיעים מגוון נימוקים?</a:t>
            </a:r>
          </a:p>
          <a:p>
            <a:pPr fontAlgn="t">
              <a:lnSpc>
                <a:spcPct val="150000"/>
              </a:lnSpc>
              <a:buClr>
                <a:srgbClr val="F79646">
                  <a:lumMod val="75000"/>
                </a:srgbClr>
              </a:buClr>
              <a:buSzPct val="122000"/>
            </a:pPr>
            <a:r>
              <a:rPr lang="he-IL" sz="1000" dirty="0" smtClean="0">
                <a:solidFill>
                  <a:prstClr val="white"/>
                </a:solidFill>
              </a:rPr>
              <a:t>אם </a:t>
            </a:r>
            <a:r>
              <a:rPr lang="he-IL" sz="1000" dirty="0">
                <a:solidFill>
                  <a:prstClr val="white"/>
                </a:solidFill>
              </a:rPr>
              <a:t>כל הנימוקים תומכים </a:t>
            </a:r>
            <a:r>
              <a:rPr lang="he-IL" sz="1000" dirty="0" smtClean="0">
                <a:solidFill>
                  <a:prstClr val="white"/>
                </a:solidFill>
              </a:rPr>
              <a:t>בטענה?</a:t>
            </a:r>
          </a:p>
          <a:p>
            <a:pPr fontAlgn="t">
              <a:lnSpc>
                <a:spcPct val="150000"/>
              </a:lnSpc>
              <a:buClr>
                <a:srgbClr val="F79646">
                  <a:lumMod val="75000"/>
                </a:srgbClr>
              </a:buClr>
              <a:buSzPct val="122000"/>
            </a:pPr>
            <a:r>
              <a:rPr lang="he-IL" sz="1000" dirty="0" smtClean="0">
                <a:solidFill>
                  <a:prstClr val="white"/>
                </a:solidFill>
              </a:rPr>
              <a:t>אם </a:t>
            </a:r>
            <a:r>
              <a:rPr lang="he-IL" sz="1000" dirty="0">
                <a:solidFill>
                  <a:prstClr val="white"/>
                </a:solidFill>
              </a:rPr>
              <a:t>יש ביטוי </a:t>
            </a:r>
            <a:r>
              <a:rPr lang="he-IL" sz="1000" dirty="0" smtClean="0">
                <a:solidFill>
                  <a:prstClr val="white"/>
                </a:solidFill>
              </a:rPr>
              <a:t>לדיון עם "קולות אחרים"? </a:t>
            </a:r>
            <a:endParaRPr lang="en-US" sz="1000" dirty="0">
              <a:solidFill>
                <a:prstClr val="white"/>
              </a:solidFill>
            </a:endParaRPr>
          </a:p>
        </p:txBody>
      </p:sp>
      <p:sp>
        <p:nvSpPr>
          <p:cNvPr id="20" name="TextBox 19"/>
          <p:cNvSpPr txBox="1"/>
          <p:nvPr/>
        </p:nvSpPr>
        <p:spPr>
          <a:xfrm>
            <a:off x="3782907" y="4568641"/>
            <a:ext cx="5037565" cy="1461939"/>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lvl="0">
              <a:lnSpc>
                <a:spcPct val="150000"/>
              </a:lnSpc>
              <a:buClrTx/>
            </a:pPr>
            <a:r>
              <a:rPr lang="he-IL" sz="1000" dirty="0" smtClean="0">
                <a:solidFill>
                  <a:schemeClr val="bg1"/>
                </a:solidFill>
              </a:rPr>
              <a:t>האם </a:t>
            </a:r>
            <a:r>
              <a:rPr lang="he-IL" sz="1000" dirty="0">
                <a:solidFill>
                  <a:schemeClr val="bg1"/>
                </a:solidFill>
              </a:rPr>
              <a:t>יש ביטוי ל"קול האישי "?</a:t>
            </a:r>
          </a:p>
          <a:p>
            <a:pPr lvl="0">
              <a:lnSpc>
                <a:spcPct val="150000"/>
              </a:lnSpc>
              <a:buClrTx/>
            </a:pPr>
            <a:r>
              <a:rPr lang="he-IL" sz="1000" dirty="0">
                <a:solidFill>
                  <a:schemeClr val="bg1"/>
                </a:solidFill>
              </a:rPr>
              <a:t>האם המשלב הלשוני הולם? </a:t>
            </a:r>
            <a:endParaRPr lang="en-US" sz="1000" dirty="0">
              <a:solidFill>
                <a:schemeClr val="bg1"/>
              </a:solidFill>
            </a:endParaRPr>
          </a:p>
          <a:p>
            <a:pPr lvl="0">
              <a:lnSpc>
                <a:spcPct val="150000"/>
              </a:lnSpc>
              <a:buClrTx/>
            </a:pPr>
            <a:r>
              <a:rPr lang="he-IL" sz="1000" dirty="0">
                <a:solidFill>
                  <a:schemeClr val="bg1"/>
                </a:solidFill>
              </a:rPr>
              <a:t>האם הלשון תקינה? </a:t>
            </a:r>
            <a:endParaRPr lang="he-IL" sz="1000" dirty="0" smtClean="0">
              <a:solidFill>
                <a:schemeClr val="bg1"/>
              </a:solidFill>
            </a:endParaRPr>
          </a:p>
          <a:p>
            <a:pPr lvl="0">
              <a:lnSpc>
                <a:spcPct val="150000"/>
              </a:lnSpc>
              <a:buClrTx/>
            </a:pPr>
            <a:r>
              <a:rPr lang="he-IL" sz="1000" dirty="0" smtClean="0">
                <a:solidFill>
                  <a:schemeClr val="bg1"/>
                </a:solidFill>
              </a:rPr>
              <a:t>האם </a:t>
            </a:r>
            <a:r>
              <a:rPr lang="he-IL" sz="1000" dirty="0">
                <a:solidFill>
                  <a:schemeClr val="bg1"/>
                </a:solidFill>
              </a:rPr>
              <a:t>מופיעות  מילות קישור של סיבה/נימוק, כגון "כי", "מפני ש-"?</a:t>
            </a:r>
          </a:p>
          <a:p>
            <a:pPr lvl="0">
              <a:lnSpc>
                <a:spcPct val="150000"/>
              </a:lnSpc>
              <a:buClrTx/>
            </a:pPr>
            <a:r>
              <a:rPr lang="he-IL" sz="1000" dirty="0">
                <a:solidFill>
                  <a:schemeClr val="bg1"/>
                </a:solidFill>
              </a:rPr>
              <a:t>האם מופיעות מילות ויתור, כגון "אבל", "למרות ש-" (לציון הדיאלוג עם עמדות מנוגדות)? </a:t>
            </a:r>
          </a:p>
          <a:p>
            <a:pPr lvl="0">
              <a:buClrTx/>
            </a:pPr>
            <a:endParaRPr lang="en-US" sz="1400" dirty="0">
              <a:solidFill>
                <a:prstClr val="white"/>
              </a:solidFill>
            </a:endParaRPr>
          </a:p>
        </p:txBody>
      </p:sp>
      <p:sp>
        <p:nvSpPr>
          <p:cNvPr id="21" name="TextBox 20"/>
          <p:cNvSpPr txBox="1"/>
          <p:nvPr/>
        </p:nvSpPr>
        <p:spPr>
          <a:xfrm>
            <a:off x="387368" y="1041410"/>
            <a:ext cx="3648965" cy="830997"/>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algn="just" fontAlgn="t">
              <a:buClr>
                <a:srgbClr val="F79646">
                  <a:lumMod val="75000"/>
                </a:srgbClr>
              </a:buClr>
              <a:buSzPct val="122000"/>
            </a:pPr>
            <a:r>
              <a:rPr lang="he-IL" sz="1000" dirty="0" smtClean="0">
                <a:solidFill>
                  <a:prstClr val="white"/>
                </a:solidFill>
              </a:rPr>
              <a:t>האם העיקרון המארגן של הטקסט מתאים לכתיבת טיעון? </a:t>
            </a:r>
          </a:p>
          <a:p>
            <a:pPr algn="just" fontAlgn="t">
              <a:buClr>
                <a:srgbClr val="F79646">
                  <a:lumMod val="75000"/>
                </a:srgbClr>
              </a:buClr>
              <a:buSzPct val="122000"/>
            </a:pPr>
            <a:r>
              <a:rPr lang="he-IL" sz="1000" dirty="0">
                <a:solidFill>
                  <a:prstClr val="white"/>
                </a:solidFill>
              </a:rPr>
              <a:t>האם הטקסט "מתקדם" ללא חזרות מיותרות</a:t>
            </a:r>
            <a:r>
              <a:rPr lang="he-IL" sz="1000" dirty="0" smtClean="0">
                <a:solidFill>
                  <a:prstClr val="white"/>
                </a:solidFill>
              </a:rPr>
              <a:t>? </a:t>
            </a:r>
          </a:p>
          <a:p>
            <a:pPr algn="just" fontAlgn="t">
              <a:buClr>
                <a:srgbClr val="F79646">
                  <a:lumMod val="75000"/>
                </a:srgbClr>
              </a:buClr>
              <a:buSzPct val="122000"/>
            </a:pPr>
            <a:endParaRPr lang="he-IL" sz="1400" dirty="0" smtClean="0">
              <a:solidFill>
                <a:prstClr val="white"/>
              </a:solidFill>
            </a:endParaRPr>
          </a:p>
          <a:p>
            <a:pPr marL="0" lvl="0" indent="0" algn="just" fontAlgn="t">
              <a:buClr>
                <a:srgbClr val="F79646">
                  <a:lumMod val="75000"/>
                </a:srgbClr>
              </a:buClr>
              <a:buSzPct val="122000"/>
              <a:buNone/>
            </a:pPr>
            <a:r>
              <a:rPr lang="he-IL" sz="1400" dirty="0" smtClean="0">
                <a:solidFill>
                  <a:prstClr val="white"/>
                </a:solidFill>
              </a:rPr>
              <a:t> </a:t>
            </a:r>
            <a:endParaRPr lang="he-IL" sz="1400" dirty="0">
              <a:solidFill>
                <a:prstClr val="white"/>
              </a:solidFill>
            </a:endParaRPr>
          </a:p>
        </p:txBody>
      </p:sp>
      <p:pic>
        <p:nvPicPr>
          <p:cNvPr id="29" name="Picture 12" descr="חזרה.png">
            <a:hlinkClick r:id="rId8" action="ppaction://hlinksldjump"/>
          </p:cNvPr>
          <p:cNvPicPr>
            <a:picLocks noChangeAspect="1"/>
          </p:cNvPicPr>
          <p:nvPr/>
        </p:nvPicPr>
        <p:blipFill>
          <a:blip r:embed="rId9" cstate="print"/>
          <a:stretch>
            <a:fillRect/>
          </a:stretch>
        </p:blipFill>
        <p:spPr>
          <a:xfrm>
            <a:off x="62424" y="232381"/>
            <a:ext cx="620688" cy="620688"/>
          </a:xfrm>
          <a:prstGeom prst="rect">
            <a:avLst/>
          </a:prstGeom>
        </p:spPr>
      </p:pic>
      <p:sp>
        <p:nvSpPr>
          <p:cNvPr id="2" name="TextBox 1"/>
          <p:cNvSpPr txBox="1"/>
          <p:nvPr/>
        </p:nvSpPr>
        <p:spPr>
          <a:xfrm>
            <a:off x="899592" y="4368879"/>
            <a:ext cx="2420655" cy="677108"/>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400" b="1">
                <a:solidFill>
                  <a:schemeClr val="bg1"/>
                </a:solidFill>
              </a:defRPr>
            </a:lvl1pPr>
          </a:lstStyle>
          <a:p>
            <a:pPr>
              <a:buClr>
                <a:srgbClr val="F79646">
                  <a:lumMod val="75000"/>
                </a:srgbClr>
              </a:buClr>
              <a:buSzPct val="122000"/>
            </a:pPr>
            <a:endParaRPr lang="he-IL" sz="1200" dirty="0" smtClean="0">
              <a:solidFill>
                <a:prstClr val="white"/>
              </a:solidFill>
            </a:endParaRPr>
          </a:p>
          <a:p>
            <a:pPr>
              <a:buClr>
                <a:srgbClr val="F79646">
                  <a:lumMod val="75000"/>
                </a:srgbClr>
              </a:buClr>
              <a:buSzPct val="122000"/>
            </a:pPr>
            <a:r>
              <a:rPr lang="he-IL" sz="1200" dirty="0" smtClean="0">
                <a:solidFill>
                  <a:prstClr val="white"/>
                </a:solidFill>
              </a:rPr>
              <a:t>האם </a:t>
            </a:r>
            <a:r>
              <a:rPr lang="he-IL" sz="1200" dirty="0">
                <a:solidFill>
                  <a:prstClr val="white"/>
                </a:solidFill>
              </a:rPr>
              <a:t>מקורות המידע </a:t>
            </a:r>
            <a:r>
              <a:rPr lang="he-IL" sz="1200" dirty="0" smtClean="0">
                <a:solidFill>
                  <a:prstClr val="white"/>
                </a:solidFill>
              </a:rPr>
              <a:t>מאוזכרים? </a:t>
            </a:r>
            <a:endParaRPr lang="en-US" sz="1200" dirty="0">
              <a:solidFill>
                <a:prstClr val="white"/>
              </a:solidFill>
            </a:endParaRPr>
          </a:p>
          <a:p>
            <a:pPr marL="0" indent="0">
              <a:buClr>
                <a:srgbClr val="F79646">
                  <a:lumMod val="75000"/>
                </a:srgbClr>
              </a:buClr>
              <a:buSzPct val="122000"/>
              <a:buFont typeface="Wingdings" pitchFamily="2" charset="2"/>
              <a:buNone/>
            </a:pPr>
            <a:r>
              <a:rPr lang="he-IL" dirty="0">
                <a:solidFill>
                  <a:prstClr val="white"/>
                </a:solidFill>
              </a:rPr>
              <a:t> </a:t>
            </a:r>
            <a:endParaRPr lang="en-US" dirty="0">
              <a:solidFill>
                <a:prstClr val="white"/>
              </a:solidFill>
            </a:endParaRPr>
          </a:p>
        </p:txBody>
      </p:sp>
      <p:pic>
        <p:nvPicPr>
          <p:cNvPr id="2050" name="Picture 2" descr="C:\Users\Student\AppData\Local\Microsoft\Windows\Temporary Internet Files\Content.IE5\D0P784L9\MC900229705[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70555" y="3000727"/>
            <a:ext cx="986184" cy="813051"/>
          </a:xfrm>
          <a:prstGeom prst="rect">
            <a:avLst/>
          </a:prstGeom>
          <a:noFill/>
          <a:extLst>
            <a:ext uri="{909E8E84-426E-40DD-AFC4-6F175D3DCCD1}">
              <a14:hiddenFill xmlns:a14="http://schemas.microsoft.com/office/drawing/2010/main">
                <a:solidFill>
                  <a:srgbClr val="FFFFFF"/>
                </a:solidFill>
              </a14:hiddenFill>
            </a:ext>
          </a:extLst>
        </p:spPr>
      </p:pic>
      <p:sp>
        <p:nvSpPr>
          <p:cNvPr id="22" name="צורה חופשית 21"/>
          <p:cNvSpPr/>
          <p:nvPr/>
        </p:nvSpPr>
        <p:spPr>
          <a:xfrm>
            <a:off x="1789581" y="3869956"/>
            <a:ext cx="1242070"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מהימנות ואתיקה</a:t>
            </a:r>
            <a:endParaRPr lang="he-IL" sz="1400" b="1" dirty="0">
              <a:solidFill>
                <a:srgbClr val="002060"/>
              </a:solidFill>
            </a:endParaRPr>
          </a:p>
        </p:txBody>
      </p:sp>
      <p:sp>
        <p:nvSpPr>
          <p:cNvPr id="23" name="מלבן 22"/>
          <p:cNvSpPr/>
          <p:nvPr/>
        </p:nvSpPr>
        <p:spPr>
          <a:xfrm>
            <a:off x="305983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4"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34685933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9" presetClass="emph" presetSubtype="0" fill="hold" grpId="2" nodeType="clickEffect">
                                  <p:stCondLst>
                                    <p:cond delay="0"/>
                                  </p:stCondLst>
                                  <p:childTnLst>
                                    <p:animClr clrSpc="rgb" dir="cw">
                                      <p:cBhvr override="childStyle">
                                        <p:cTn id="16" dur="500" fill="hold"/>
                                        <p:tgtEl>
                                          <p:spTgt spid="19"/>
                                        </p:tgtEl>
                                        <p:attrNameLst>
                                          <p:attrName>style.color</p:attrName>
                                        </p:attrNameLst>
                                      </p:cBhvr>
                                      <p:to>
                                        <a:schemeClr val="accent2"/>
                                      </p:to>
                                    </p:animClr>
                                    <p:animClr clrSpc="rgb" dir="cw">
                                      <p:cBhvr>
                                        <p:cTn id="17" dur="500" fill="hold"/>
                                        <p:tgtEl>
                                          <p:spTgt spid="19"/>
                                        </p:tgtEl>
                                        <p:attrNameLst>
                                          <p:attrName>fillcolor</p:attrName>
                                        </p:attrNameLst>
                                      </p:cBhvr>
                                      <p:to>
                                        <a:schemeClr val="accent2"/>
                                      </p:to>
                                    </p:animClr>
                                    <p:set>
                                      <p:cBhvr>
                                        <p:cTn id="18" dur="500" fill="hold"/>
                                        <p:tgtEl>
                                          <p:spTgt spid="19"/>
                                        </p:tgtEl>
                                        <p:attrNameLst>
                                          <p:attrName>fill.type</p:attrName>
                                        </p:attrNameLst>
                                      </p:cBhvr>
                                      <p:to>
                                        <p:strVal val="solid"/>
                                      </p:to>
                                    </p:set>
                                    <p:set>
                                      <p:cBhvr>
                                        <p:cTn id="19" dur="500" fill="hold"/>
                                        <p:tgtEl>
                                          <p:spTgt spid="19"/>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6" presetClass="exit" presetSubtype="21" fill="hold" grpId="1" nodeType="clickEffect">
                                  <p:stCondLst>
                                    <p:cond delay="0"/>
                                  </p:stCondLst>
                                  <p:childTnLst>
                                    <p:animEffect transition="out" filter="barn(inVertical)">
                                      <p:cBhvr>
                                        <p:cTn id="28" dur="500"/>
                                        <p:tgtEl>
                                          <p:spTgt spid="21"/>
                                        </p:tgtEl>
                                      </p:cBhvr>
                                    </p:animEffect>
                                    <p:set>
                                      <p:cBhvr>
                                        <p:cTn id="2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grpId="1" nodeType="clickEffect">
                                  <p:stCondLst>
                                    <p:cond delay="0"/>
                                  </p:stCondLst>
                                  <p:childTnLst>
                                    <p:animEffect transition="out" filter="fade">
                                      <p:cBhvr>
                                        <p:cTn id="39" dur="1000"/>
                                        <p:tgtEl>
                                          <p:spTgt spid="20"/>
                                        </p:tgtEl>
                                      </p:cBhvr>
                                    </p:animEffect>
                                    <p:anim calcmode="lin" valueType="num">
                                      <p:cBhvr>
                                        <p:cTn id="40" dur="1000"/>
                                        <p:tgtEl>
                                          <p:spTgt spid="20"/>
                                        </p:tgtEl>
                                        <p:attrNameLst>
                                          <p:attrName>ppt_x</p:attrName>
                                        </p:attrNameLst>
                                      </p:cBhvr>
                                      <p:tavLst>
                                        <p:tav tm="0">
                                          <p:val>
                                            <p:strVal val="ppt_x"/>
                                          </p:val>
                                        </p:tav>
                                        <p:tav tm="100000">
                                          <p:val>
                                            <p:strVal val="ppt_x"/>
                                          </p:val>
                                        </p:tav>
                                      </p:tavLst>
                                    </p:anim>
                                    <p:anim calcmode="lin" valueType="num">
                                      <p:cBhvr>
                                        <p:cTn id="41" dur="1000"/>
                                        <p:tgtEl>
                                          <p:spTgt spid="20"/>
                                        </p:tgtEl>
                                        <p:attrNameLst>
                                          <p:attrName>ppt_y</p:attrName>
                                        </p:attrNameLst>
                                      </p:cBhvr>
                                      <p:tavLst>
                                        <p:tav tm="0">
                                          <p:val>
                                            <p:strVal val="ppt_y"/>
                                          </p:val>
                                        </p:tav>
                                        <p:tav tm="100000">
                                          <p:val>
                                            <p:strVal val="ppt_y+.1"/>
                                          </p:val>
                                        </p:tav>
                                      </p:tavLst>
                                    </p:anim>
                                    <p:set>
                                      <p:cBhvr>
                                        <p:cTn id="42"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3" restart="whenNotActive" fill="hold" evtFilter="cancelBubble" nodeType="interactiveSeq">
                <p:stCondLst>
                  <p:cond evt="onClick" delay="0">
                    <p:tgtEl>
                      <p:spTgt spid="22"/>
                    </p:tgtEl>
                  </p:cond>
                </p:stCondLst>
                <p:endSync evt="end" delay="0">
                  <p:rtn val="all"/>
                </p:endSync>
                <p:childTnLst>
                  <p:par>
                    <p:cTn id="44" fill="hold">
                      <p:stCondLst>
                        <p:cond delay="0"/>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barn(inVertical)">
                                      <p:cBhvr>
                                        <p:cTn id="48" dur="5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xit" presetSubtype="21" fill="hold" grpId="1" nodeType="clickEffect">
                                  <p:stCondLst>
                                    <p:cond delay="0"/>
                                  </p:stCondLst>
                                  <p:childTnLst>
                                    <p:animEffect transition="out" filter="barn(inVertical)">
                                      <p:cBhvr>
                                        <p:cTn id="52" dur="500"/>
                                        <p:tgtEl>
                                          <p:spTgt spid="2"/>
                                        </p:tgtEl>
                                      </p:cBhvr>
                                    </p:animEffect>
                                    <p:set>
                                      <p:cBhvr>
                                        <p:cTn id="53"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19" grpId="0" animBg="1"/>
      <p:bldP spid="19" grpId="1" animBg="1"/>
      <p:bldP spid="19" grpId="2" animBg="1"/>
      <p:bldP spid="20" grpId="0" animBg="1"/>
      <p:bldP spid="20" grpId="1" animBg="1"/>
      <p:bldP spid="21" grpId="0" animBg="1"/>
      <p:bldP spid="21" grpId="1" animBg="1"/>
      <p:bldP spid="2" grpId="0" animBg="1"/>
      <p:bldP spid="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81000">
              <a:srgbClr val="21D6E0"/>
            </a:gs>
            <a:gs pos="78000">
              <a:srgbClr val="0087E6"/>
            </a:gs>
            <a:gs pos="88000">
              <a:schemeClr val="accent6">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6" name="מלבן מעוגל 15"/>
          <p:cNvSpPr/>
          <p:nvPr/>
        </p:nvSpPr>
        <p:spPr>
          <a:xfrm>
            <a:off x="1798547" y="2804524"/>
            <a:ext cx="1233103"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כותרת 1"/>
          <p:cNvSpPr txBox="1">
            <a:spLocks/>
          </p:cNvSpPr>
          <p:nvPr/>
        </p:nvSpPr>
        <p:spPr>
          <a:xfrm>
            <a:off x="1517702" y="548680"/>
            <a:ext cx="6099629" cy="516638"/>
          </a:xfrm>
          <a:prstGeom prst="rect">
            <a:avLst/>
          </a:prstGeom>
          <a:ln w="76200">
            <a:solidFill>
              <a:srgbClr val="E46C0A">
                <a:alpha val="72941"/>
              </a:srgbClr>
            </a:solidFill>
          </a:ln>
        </p:spPr>
        <p:txBody>
          <a:bodyPr vert="horz" lIns="91440" tIns="45720" rIns="91440" bIns="45720" rtlCol="1" anchor="ctr">
            <a:no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he-IL" sz="2000" b="1" dirty="0" smtClean="0">
                <a:solidFill>
                  <a:srgbClr val="002060"/>
                </a:solidFill>
              </a:rPr>
              <a:t>בודקים את כתיבת הטיעון</a:t>
            </a:r>
            <a:endParaRPr lang="he-IL" sz="2000" b="1" dirty="0">
              <a:solidFill>
                <a:srgbClr val="002060"/>
              </a:solidFill>
            </a:endParaRPr>
          </a:p>
        </p:txBody>
      </p:sp>
      <p:sp>
        <p:nvSpPr>
          <p:cNvPr id="8" name="מלבן מעוגל 7"/>
          <p:cNvSpPr/>
          <p:nvPr/>
        </p:nvSpPr>
        <p:spPr>
          <a:xfrm>
            <a:off x="3131840" y="2809655"/>
            <a:ext cx="1305111" cy="1060299"/>
          </a:xfrm>
          <a:prstGeom prst="roundRect">
            <a:avLst/>
          </a:prstGeom>
          <a:solidFill>
            <a:schemeClr val="tx2">
              <a:lumMod val="60000"/>
              <a:lumOff val="4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צורה חופשית 8"/>
          <p:cNvSpPr/>
          <p:nvPr/>
        </p:nvSpPr>
        <p:spPr>
          <a:xfrm>
            <a:off x="3131840" y="3869956"/>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מבנה</a:t>
            </a:r>
            <a:endParaRPr lang="he-IL" sz="1400" b="1" dirty="0">
              <a:solidFill>
                <a:srgbClr val="002060"/>
              </a:solidFill>
            </a:endParaRPr>
          </a:p>
        </p:txBody>
      </p:sp>
      <p:sp>
        <p:nvSpPr>
          <p:cNvPr id="10" name="מלבן מעוגל 9"/>
          <p:cNvSpPr/>
          <p:nvPr/>
        </p:nvSpPr>
        <p:spPr>
          <a:xfrm>
            <a:off x="4567517" y="2809655"/>
            <a:ext cx="1305111" cy="1060299"/>
          </a:xfrm>
          <a:prstGeom prst="roundRect">
            <a:avLst/>
          </a:prstGeom>
          <a:solidFill>
            <a:schemeClr val="tx2">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צורה חופשית 10"/>
          <p:cNvSpPr/>
          <p:nvPr/>
        </p:nvSpPr>
        <p:spPr>
          <a:xfrm>
            <a:off x="4567517" y="3869956"/>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לשון </a:t>
            </a:r>
          </a:p>
        </p:txBody>
      </p:sp>
      <p:sp>
        <p:nvSpPr>
          <p:cNvPr id="12" name="מלבן מעוגל 11"/>
          <p:cNvSpPr/>
          <p:nvPr/>
        </p:nvSpPr>
        <p:spPr>
          <a:xfrm>
            <a:off x="6003193" y="2809655"/>
            <a:ext cx="1305111"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צורה חופשית 12"/>
          <p:cNvSpPr/>
          <p:nvPr/>
        </p:nvSpPr>
        <p:spPr>
          <a:xfrm>
            <a:off x="6003193" y="3869956"/>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תוכן</a:t>
            </a:r>
            <a:endParaRPr lang="he-IL" sz="1400" b="1" dirty="0">
              <a:solidFill>
                <a:srgbClr val="002060"/>
              </a:solidFill>
            </a:endParaRPr>
          </a:p>
        </p:txBody>
      </p:sp>
      <p:pic>
        <p:nvPicPr>
          <p:cNvPr id="1026" name="Picture 2" descr="בתוך הקלחת,דמויות מצוירות,מטאפורה"/>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410" r="97131"/>
                    </a14:imgEffect>
                  </a14:imgLayer>
                </a14:imgProps>
              </a:ext>
              <a:ext uri="{28A0092B-C50C-407E-A947-70E740481C1C}">
                <a14:useLocalDpi xmlns:a14="http://schemas.microsoft.com/office/drawing/2010/main" val="0"/>
              </a:ext>
            </a:extLst>
          </a:blip>
          <a:srcRect/>
          <a:stretch>
            <a:fillRect/>
          </a:stretch>
        </p:blipFill>
        <p:spPr bwMode="auto">
          <a:xfrm>
            <a:off x="6166590" y="3051772"/>
            <a:ext cx="1013152" cy="72596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31470" y="3091516"/>
            <a:ext cx="990655" cy="614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91310" y="3053890"/>
            <a:ext cx="1060235" cy="65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4608004" y="2107228"/>
            <a:ext cx="4320479" cy="523220"/>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fontAlgn="t">
              <a:buClr>
                <a:srgbClr val="F79646">
                  <a:lumMod val="75000"/>
                </a:srgbClr>
              </a:buClr>
              <a:buSzPct val="122000"/>
            </a:pPr>
            <a:r>
              <a:rPr lang="he-IL" sz="1400" dirty="0" smtClean="0">
                <a:solidFill>
                  <a:prstClr val="white"/>
                </a:solidFill>
              </a:rPr>
              <a:t>האם התוכן ממוקד בנושא הכתיבה?</a:t>
            </a:r>
          </a:p>
          <a:p>
            <a:pPr fontAlgn="t">
              <a:buClr>
                <a:srgbClr val="F79646">
                  <a:lumMod val="75000"/>
                </a:srgbClr>
              </a:buClr>
              <a:buSzPct val="122000"/>
            </a:pPr>
            <a:r>
              <a:rPr lang="he-IL" sz="1400" dirty="0" smtClean="0">
                <a:solidFill>
                  <a:prstClr val="white"/>
                </a:solidFill>
              </a:rPr>
              <a:t>האם התוכן משכנע את הנמען להאמין בטענה?</a:t>
            </a:r>
            <a:endParaRPr lang="en-US" sz="1400" dirty="0">
              <a:solidFill>
                <a:prstClr val="white"/>
              </a:solidFill>
            </a:endParaRPr>
          </a:p>
        </p:txBody>
      </p:sp>
      <p:sp>
        <p:nvSpPr>
          <p:cNvPr id="20" name="TextBox 19"/>
          <p:cNvSpPr txBox="1"/>
          <p:nvPr/>
        </p:nvSpPr>
        <p:spPr>
          <a:xfrm>
            <a:off x="3782907" y="4568641"/>
            <a:ext cx="5037565" cy="523220"/>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lvl="0">
              <a:buClrTx/>
            </a:pPr>
            <a:r>
              <a:rPr lang="he-IL" sz="1400" dirty="0" smtClean="0">
                <a:solidFill>
                  <a:prstClr val="white"/>
                </a:solidFill>
              </a:rPr>
              <a:t>האם הלשון מתאימה לסוגה? </a:t>
            </a:r>
          </a:p>
          <a:p>
            <a:pPr lvl="0">
              <a:buClrTx/>
            </a:pPr>
            <a:r>
              <a:rPr lang="he-IL" sz="1400" dirty="0" smtClean="0">
                <a:solidFill>
                  <a:prstClr val="white"/>
                </a:solidFill>
              </a:rPr>
              <a:t>האם הלשון תקינה ? </a:t>
            </a:r>
            <a:endParaRPr lang="en-US" sz="1400" dirty="0">
              <a:solidFill>
                <a:prstClr val="white"/>
              </a:solidFill>
            </a:endParaRPr>
          </a:p>
        </p:txBody>
      </p:sp>
      <p:sp>
        <p:nvSpPr>
          <p:cNvPr id="21" name="TextBox 20"/>
          <p:cNvSpPr txBox="1"/>
          <p:nvPr/>
        </p:nvSpPr>
        <p:spPr>
          <a:xfrm>
            <a:off x="387368" y="1041410"/>
            <a:ext cx="3648965" cy="954107"/>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algn="just" fontAlgn="t">
              <a:buClr>
                <a:srgbClr val="F79646">
                  <a:lumMod val="75000"/>
                </a:srgbClr>
              </a:buClr>
              <a:buSzPct val="122000"/>
            </a:pPr>
            <a:r>
              <a:rPr lang="he-IL" sz="1400" dirty="0" smtClean="0">
                <a:solidFill>
                  <a:prstClr val="white"/>
                </a:solidFill>
              </a:rPr>
              <a:t>האם העיקרון המארגן של הטקסט מתאים לכתיבת טיעון? </a:t>
            </a:r>
          </a:p>
          <a:p>
            <a:pPr algn="just" fontAlgn="t">
              <a:buClr>
                <a:srgbClr val="F79646">
                  <a:lumMod val="75000"/>
                </a:srgbClr>
              </a:buClr>
              <a:buSzPct val="122000"/>
            </a:pPr>
            <a:r>
              <a:rPr lang="he-IL" sz="1400" dirty="0">
                <a:solidFill>
                  <a:prstClr val="white"/>
                </a:solidFill>
              </a:rPr>
              <a:t>האם הטקסט "מתקדם" ללא חזרות מיותרות</a:t>
            </a:r>
            <a:r>
              <a:rPr lang="he-IL" sz="1400" dirty="0" smtClean="0">
                <a:solidFill>
                  <a:prstClr val="white"/>
                </a:solidFill>
              </a:rPr>
              <a:t>?</a:t>
            </a:r>
          </a:p>
          <a:p>
            <a:pPr marL="0" lvl="0" indent="0" algn="just" fontAlgn="t">
              <a:buClr>
                <a:srgbClr val="F79646">
                  <a:lumMod val="75000"/>
                </a:srgbClr>
              </a:buClr>
              <a:buSzPct val="122000"/>
              <a:buNone/>
            </a:pPr>
            <a:r>
              <a:rPr lang="he-IL" sz="1400" dirty="0" smtClean="0">
                <a:solidFill>
                  <a:prstClr val="white"/>
                </a:solidFill>
              </a:rPr>
              <a:t> </a:t>
            </a:r>
            <a:endParaRPr lang="he-IL" sz="1400" dirty="0">
              <a:solidFill>
                <a:prstClr val="white"/>
              </a:solidFill>
            </a:endParaRPr>
          </a:p>
        </p:txBody>
      </p:sp>
      <p:pic>
        <p:nvPicPr>
          <p:cNvPr id="29" name="Picture 12" descr="חזרה.png">
            <a:hlinkClick r:id="rId8" action="ppaction://hlinksldjump"/>
          </p:cNvPr>
          <p:cNvPicPr>
            <a:picLocks noChangeAspect="1"/>
          </p:cNvPicPr>
          <p:nvPr/>
        </p:nvPicPr>
        <p:blipFill>
          <a:blip r:embed="rId9" cstate="print"/>
          <a:stretch>
            <a:fillRect/>
          </a:stretch>
        </p:blipFill>
        <p:spPr>
          <a:xfrm>
            <a:off x="62424" y="232381"/>
            <a:ext cx="620688" cy="620688"/>
          </a:xfrm>
          <a:prstGeom prst="rect">
            <a:avLst/>
          </a:prstGeom>
        </p:spPr>
      </p:pic>
      <p:sp>
        <p:nvSpPr>
          <p:cNvPr id="2" name="TextBox 1"/>
          <p:cNvSpPr txBox="1"/>
          <p:nvPr/>
        </p:nvSpPr>
        <p:spPr>
          <a:xfrm>
            <a:off x="899592" y="4368879"/>
            <a:ext cx="2420655" cy="738664"/>
          </a:xfrm>
          <a:prstGeom prst="rect">
            <a:avLst/>
          </a:prstGeom>
          <a:solidFill>
            <a:schemeClr val="accent6">
              <a:lumMod val="75000"/>
              <a:alpha val="18039"/>
            </a:schemeClr>
          </a:solidFill>
          <a:ln w="76200">
            <a:solidFill>
              <a:schemeClr val="accent6">
                <a:lumMod val="75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400" b="1">
                <a:solidFill>
                  <a:schemeClr val="bg1"/>
                </a:solidFill>
              </a:defRPr>
            </a:lvl1pPr>
          </a:lstStyle>
          <a:p>
            <a:pPr>
              <a:buClr>
                <a:srgbClr val="F79646">
                  <a:lumMod val="75000"/>
                </a:srgbClr>
              </a:buClr>
              <a:buSzPct val="122000"/>
            </a:pPr>
            <a:r>
              <a:rPr lang="he-IL" dirty="0">
                <a:solidFill>
                  <a:prstClr val="white"/>
                </a:solidFill>
              </a:rPr>
              <a:t>האם מקורות המידע </a:t>
            </a:r>
            <a:r>
              <a:rPr lang="he-IL" dirty="0" smtClean="0">
                <a:solidFill>
                  <a:prstClr val="white"/>
                </a:solidFill>
              </a:rPr>
              <a:t>מאוזכרים? </a:t>
            </a:r>
            <a:endParaRPr lang="en-US" dirty="0">
              <a:solidFill>
                <a:prstClr val="white"/>
              </a:solidFill>
            </a:endParaRPr>
          </a:p>
          <a:p>
            <a:pPr marL="0" indent="0">
              <a:buClr>
                <a:srgbClr val="F79646">
                  <a:lumMod val="75000"/>
                </a:srgbClr>
              </a:buClr>
              <a:buSzPct val="122000"/>
              <a:buFont typeface="Wingdings" pitchFamily="2" charset="2"/>
              <a:buNone/>
            </a:pPr>
            <a:r>
              <a:rPr lang="he-IL" dirty="0">
                <a:solidFill>
                  <a:prstClr val="white"/>
                </a:solidFill>
              </a:rPr>
              <a:t> </a:t>
            </a:r>
            <a:endParaRPr lang="en-US" dirty="0">
              <a:solidFill>
                <a:prstClr val="white"/>
              </a:solidFill>
            </a:endParaRPr>
          </a:p>
        </p:txBody>
      </p:sp>
      <p:pic>
        <p:nvPicPr>
          <p:cNvPr id="2050" name="Picture 2" descr="C:\Users\Student\AppData\Local\Microsoft\Windows\Temporary Internet Files\Content.IE5\D0P784L9\MC900229705[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70555" y="3000727"/>
            <a:ext cx="986184" cy="813051"/>
          </a:xfrm>
          <a:prstGeom prst="rect">
            <a:avLst/>
          </a:prstGeom>
          <a:noFill/>
          <a:extLst>
            <a:ext uri="{909E8E84-426E-40DD-AFC4-6F175D3DCCD1}">
              <a14:hiddenFill xmlns:a14="http://schemas.microsoft.com/office/drawing/2010/main">
                <a:solidFill>
                  <a:srgbClr val="FFFFFF"/>
                </a:solidFill>
              </a14:hiddenFill>
            </a:ext>
          </a:extLst>
        </p:spPr>
      </p:pic>
      <p:sp>
        <p:nvSpPr>
          <p:cNvPr id="22" name="צורה חופשית 21"/>
          <p:cNvSpPr/>
          <p:nvPr/>
        </p:nvSpPr>
        <p:spPr>
          <a:xfrm>
            <a:off x="1789581" y="3869956"/>
            <a:ext cx="1242070"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מהימנות ואתיקה</a:t>
            </a:r>
            <a:endParaRPr lang="he-IL" sz="1400" b="1" dirty="0">
              <a:solidFill>
                <a:srgbClr val="002060"/>
              </a:solidFill>
            </a:endParaRPr>
          </a:p>
        </p:txBody>
      </p:sp>
      <p:sp>
        <p:nvSpPr>
          <p:cNvPr id="23" name="מלבן 22"/>
          <p:cNvSpPr/>
          <p:nvPr/>
        </p:nvSpPr>
        <p:spPr>
          <a:xfrm>
            <a:off x="305983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4"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24805421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9" presetClass="emph" presetSubtype="0" fill="hold" grpId="2" nodeType="clickEffect">
                                  <p:stCondLst>
                                    <p:cond delay="0"/>
                                  </p:stCondLst>
                                  <p:childTnLst>
                                    <p:animClr clrSpc="rgb" dir="cw">
                                      <p:cBhvr override="childStyle">
                                        <p:cTn id="16" dur="500" fill="hold"/>
                                        <p:tgtEl>
                                          <p:spTgt spid="19"/>
                                        </p:tgtEl>
                                        <p:attrNameLst>
                                          <p:attrName>style.color</p:attrName>
                                        </p:attrNameLst>
                                      </p:cBhvr>
                                      <p:to>
                                        <a:schemeClr val="accent2"/>
                                      </p:to>
                                    </p:animClr>
                                    <p:animClr clrSpc="rgb" dir="cw">
                                      <p:cBhvr>
                                        <p:cTn id="17" dur="500" fill="hold"/>
                                        <p:tgtEl>
                                          <p:spTgt spid="19"/>
                                        </p:tgtEl>
                                        <p:attrNameLst>
                                          <p:attrName>fillcolor</p:attrName>
                                        </p:attrNameLst>
                                      </p:cBhvr>
                                      <p:to>
                                        <a:schemeClr val="accent2"/>
                                      </p:to>
                                    </p:animClr>
                                    <p:set>
                                      <p:cBhvr>
                                        <p:cTn id="18" dur="500" fill="hold"/>
                                        <p:tgtEl>
                                          <p:spTgt spid="19"/>
                                        </p:tgtEl>
                                        <p:attrNameLst>
                                          <p:attrName>fill.type</p:attrName>
                                        </p:attrNameLst>
                                      </p:cBhvr>
                                      <p:to>
                                        <p:strVal val="solid"/>
                                      </p:to>
                                    </p:set>
                                    <p:set>
                                      <p:cBhvr>
                                        <p:cTn id="19" dur="500" fill="hold"/>
                                        <p:tgtEl>
                                          <p:spTgt spid="19"/>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6" presetClass="exit" presetSubtype="21" fill="hold" grpId="1" nodeType="clickEffect">
                                  <p:stCondLst>
                                    <p:cond delay="0"/>
                                  </p:stCondLst>
                                  <p:childTnLst>
                                    <p:animEffect transition="out" filter="barn(inVertical)">
                                      <p:cBhvr>
                                        <p:cTn id="28" dur="500"/>
                                        <p:tgtEl>
                                          <p:spTgt spid="21"/>
                                        </p:tgtEl>
                                      </p:cBhvr>
                                    </p:animEffect>
                                    <p:set>
                                      <p:cBhvr>
                                        <p:cTn id="2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grpId="1" nodeType="clickEffect">
                                  <p:stCondLst>
                                    <p:cond delay="0"/>
                                  </p:stCondLst>
                                  <p:childTnLst>
                                    <p:animEffect transition="out" filter="fade">
                                      <p:cBhvr>
                                        <p:cTn id="39" dur="1000"/>
                                        <p:tgtEl>
                                          <p:spTgt spid="20"/>
                                        </p:tgtEl>
                                      </p:cBhvr>
                                    </p:animEffect>
                                    <p:anim calcmode="lin" valueType="num">
                                      <p:cBhvr>
                                        <p:cTn id="40" dur="1000"/>
                                        <p:tgtEl>
                                          <p:spTgt spid="20"/>
                                        </p:tgtEl>
                                        <p:attrNameLst>
                                          <p:attrName>ppt_x</p:attrName>
                                        </p:attrNameLst>
                                      </p:cBhvr>
                                      <p:tavLst>
                                        <p:tav tm="0">
                                          <p:val>
                                            <p:strVal val="ppt_x"/>
                                          </p:val>
                                        </p:tav>
                                        <p:tav tm="100000">
                                          <p:val>
                                            <p:strVal val="ppt_x"/>
                                          </p:val>
                                        </p:tav>
                                      </p:tavLst>
                                    </p:anim>
                                    <p:anim calcmode="lin" valueType="num">
                                      <p:cBhvr>
                                        <p:cTn id="41" dur="1000"/>
                                        <p:tgtEl>
                                          <p:spTgt spid="20"/>
                                        </p:tgtEl>
                                        <p:attrNameLst>
                                          <p:attrName>ppt_y</p:attrName>
                                        </p:attrNameLst>
                                      </p:cBhvr>
                                      <p:tavLst>
                                        <p:tav tm="0">
                                          <p:val>
                                            <p:strVal val="ppt_y"/>
                                          </p:val>
                                        </p:tav>
                                        <p:tav tm="100000">
                                          <p:val>
                                            <p:strVal val="ppt_y+.1"/>
                                          </p:val>
                                        </p:tav>
                                      </p:tavLst>
                                    </p:anim>
                                    <p:set>
                                      <p:cBhvr>
                                        <p:cTn id="42"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3" restart="whenNotActive" fill="hold" evtFilter="cancelBubble" nodeType="interactiveSeq">
                <p:stCondLst>
                  <p:cond evt="onClick" delay="0">
                    <p:tgtEl>
                      <p:spTgt spid="22"/>
                    </p:tgtEl>
                  </p:cond>
                </p:stCondLst>
                <p:endSync evt="end" delay="0">
                  <p:rtn val="all"/>
                </p:endSync>
                <p:childTnLst>
                  <p:par>
                    <p:cTn id="44" fill="hold">
                      <p:stCondLst>
                        <p:cond delay="0"/>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barn(inVertical)">
                                      <p:cBhvr>
                                        <p:cTn id="48" dur="5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xit" presetSubtype="21" fill="hold" grpId="1" nodeType="clickEffect">
                                  <p:stCondLst>
                                    <p:cond delay="0"/>
                                  </p:stCondLst>
                                  <p:childTnLst>
                                    <p:animEffect transition="out" filter="barn(inVertical)">
                                      <p:cBhvr>
                                        <p:cTn id="52" dur="500"/>
                                        <p:tgtEl>
                                          <p:spTgt spid="2"/>
                                        </p:tgtEl>
                                      </p:cBhvr>
                                    </p:animEffect>
                                    <p:set>
                                      <p:cBhvr>
                                        <p:cTn id="53"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19" grpId="0" animBg="1"/>
      <p:bldP spid="19" grpId="1" animBg="1"/>
      <p:bldP spid="19" grpId="2" animBg="1"/>
      <p:bldP spid="20" grpId="0" animBg="1"/>
      <p:bldP spid="20" grpId="1" animBg="1"/>
      <p:bldP spid="21" grpId="0" animBg="1"/>
      <p:bldP spid="21" grpId="1" animBg="1"/>
      <p:bldP spid="2" grpId="0" animBg="1"/>
      <p:bldP spid="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54000"/>
                <a:alpha val="79000"/>
              </a:schemeClr>
            </a:gs>
            <a:gs pos="58000">
              <a:srgbClr val="21D6E0"/>
            </a:gs>
            <a:gs pos="76000">
              <a:srgbClr val="0087E6">
                <a:alpha val="79000"/>
              </a:srgbClr>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1763688" y="601524"/>
            <a:ext cx="5544616" cy="523220"/>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wrap="square" rtlCol="1">
            <a:spAutoFit/>
          </a:bodyPr>
          <a:lstStyle/>
          <a:p>
            <a:r>
              <a:rPr lang="he-IL" sz="2800" b="1" dirty="0">
                <a:solidFill>
                  <a:srgbClr val="002060"/>
                </a:solidFill>
                <a:latin typeface="+mn-lt"/>
                <a:ea typeface="+mn-ea"/>
                <a:cs typeface="+mn-cs"/>
              </a:rPr>
              <a:t>היבטים</a:t>
            </a:r>
          </a:p>
        </p:txBody>
      </p:sp>
      <p:graphicFrame>
        <p:nvGraphicFramePr>
          <p:cNvPr id="5" name="דיאגרמה 4"/>
          <p:cNvGraphicFramePr/>
          <p:nvPr>
            <p:extLst>
              <p:ext uri="{D42A27DB-BD31-4B8C-83A1-F6EECF244321}">
                <p14:modId xmlns:p14="http://schemas.microsoft.com/office/powerpoint/2010/main" val="843706592"/>
              </p:ext>
            </p:extLst>
          </p:nvPr>
        </p:nvGraphicFramePr>
        <p:xfrm>
          <a:off x="179512" y="1124744"/>
          <a:ext cx="8856984"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12" descr="חזרה.png">
            <a:hlinkClick r:id="rId7" action="ppaction://hlinksldjump"/>
          </p:cNvPr>
          <p:cNvPicPr>
            <a:picLocks noChangeAspect="1"/>
          </p:cNvPicPr>
          <p:nvPr/>
        </p:nvPicPr>
        <p:blipFill>
          <a:blip r:embed="rId8" cstate="print"/>
          <a:stretch>
            <a:fillRect/>
          </a:stretch>
        </p:blipFill>
        <p:spPr>
          <a:xfrm>
            <a:off x="278904" y="72008"/>
            <a:ext cx="620688" cy="620688"/>
          </a:xfrm>
          <a:prstGeom prst="rect">
            <a:avLst/>
          </a:prstGeom>
        </p:spPr>
      </p:pic>
      <p:sp>
        <p:nvSpPr>
          <p:cNvPr id="6" name="מלבן 5"/>
          <p:cNvSpPr/>
          <p:nvPr/>
        </p:nvSpPr>
        <p:spPr>
          <a:xfrm>
            <a:off x="3059832" y="4462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7"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400068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54000"/>
                <a:alpha val="79000"/>
              </a:schemeClr>
            </a:gs>
            <a:gs pos="58000">
              <a:srgbClr val="21D6E0"/>
            </a:gs>
            <a:gs pos="76000">
              <a:srgbClr val="0087E6">
                <a:alpha val="79000"/>
              </a:srgbClr>
            </a:gs>
            <a:gs pos="100000">
              <a:srgbClr val="005CBF"/>
            </a:gs>
          </a:gsLst>
          <a:path path="circle">
            <a:fillToRect l="50000" t="50000" r="50000" b="50000"/>
          </a:path>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1763688" y="601524"/>
            <a:ext cx="5544616" cy="523220"/>
          </a:xfrm>
          <a:gradFill>
            <a:gsLst>
              <a:gs pos="13000">
                <a:schemeClr val="tx2"/>
              </a:gs>
              <a:gs pos="30000">
                <a:schemeClr val="bg1"/>
              </a:gs>
              <a:gs pos="64999">
                <a:schemeClr val="bg1"/>
              </a:gs>
              <a:gs pos="89999">
                <a:srgbClr val="0070C0"/>
              </a:gs>
              <a:gs pos="98000">
                <a:schemeClr val="tx2">
                  <a:lumMod val="75000"/>
                </a:schemeClr>
              </a:gs>
            </a:gsLst>
            <a:lin ang="5400000" scaled="0"/>
          </a:gradFill>
          <a:ln w="57150" cmpd="thickThin">
            <a:solidFill>
              <a:srgbClr val="002060"/>
            </a:solidFill>
          </a:ln>
        </p:spPr>
        <p:txBody>
          <a:bodyPr wrap="square" rtlCol="1">
            <a:spAutoFit/>
          </a:bodyPr>
          <a:lstStyle/>
          <a:p>
            <a:r>
              <a:rPr lang="he-IL" sz="2800" b="1" dirty="0">
                <a:solidFill>
                  <a:srgbClr val="002060"/>
                </a:solidFill>
                <a:latin typeface="+mn-lt"/>
                <a:ea typeface="+mn-ea"/>
                <a:cs typeface="+mn-cs"/>
              </a:rPr>
              <a:t>היבטים</a:t>
            </a:r>
          </a:p>
        </p:txBody>
      </p:sp>
      <p:graphicFrame>
        <p:nvGraphicFramePr>
          <p:cNvPr id="5" name="דיאגרמה 4"/>
          <p:cNvGraphicFramePr/>
          <p:nvPr>
            <p:extLst>
              <p:ext uri="{D42A27DB-BD31-4B8C-83A1-F6EECF244321}">
                <p14:modId xmlns:p14="http://schemas.microsoft.com/office/powerpoint/2010/main" val="3924948030"/>
              </p:ext>
            </p:extLst>
          </p:nvPr>
        </p:nvGraphicFramePr>
        <p:xfrm>
          <a:off x="179512" y="1124744"/>
          <a:ext cx="8856984"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12" descr="חזרה.png">
            <a:hlinkClick r:id="rId7" action="ppaction://hlinksldjump"/>
          </p:cNvPr>
          <p:cNvPicPr>
            <a:picLocks noChangeAspect="1"/>
          </p:cNvPicPr>
          <p:nvPr/>
        </p:nvPicPr>
        <p:blipFill>
          <a:blip r:embed="rId8" cstate="print"/>
          <a:stretch>
            <a:fillRect/>
          </a:stretch>
        </p:blipFill>
        <p:spPr>
          <a:xfrm>
            <a:off x="278904" y="72008"/>
            <a:ext cx="620688" cy="620688"/>
          </a:xfrm>
          <a:prstGeom prst="rect">
            <a:avLst/>
          </a:prstGeom>
        </p:spPr>
      </p:pic>
      <p:sp>
        <p:nvSpPr>
          <p:cNvPr id="6" name="מלבן 5"/>
          <p:cNvSpPr/>
          <p:nvPr/>
        </p:nvSpPr>
        <p:spPr>
          <a:xfrm>
            <a:off x="3059832" y="-2738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7"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339426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81000">
              <a:srgbClr val="21D6E0"/>
            </a:gs>
            <a:gs pos="78000">
              <a:srgbClr val="0087E6"/>
            </a:gs>
            <a:gs pos="88000">
              <a:schemeClr val="accent6">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graphicFrame>
        <p:nvGraphicFramePr>
          <p:cNvPr id="4" name="דיאגרמה 3"/>
          <p:cNvGraphicFramePr/>
          <p:nvPr>
            <p:extLst>
              <p:ext uri="{D42A27DB-BD31-4B8C-83A1-F6EECF244321}">
                <p14:modId xmlns:p14="http://schemas.microsoft.com/office/powerpoint/2010/main" val="213499839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מלבן מעוגל 8"/>
          <p:cNvSpPr/>
          <p:nvPr/>
        </p:nvSpPr>
        <p:spPr>
          <a:xfrm>
            <a:off x="2480502" y="1797768"/>
            <a:ext cx="1305111" cy="1060299"/>
          </a:xfrm>
          <a:prstGeom prst="roundRect">
            <a:avLst/>
          </a:prstGeom>
          <a:solidFill>
            <a:schemeClr val="tx2">
              <a:lumMod val="60000"/>
              <a:lumOff val="4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צורה חופשית 9"/>
          <p:cNvSpPr/>
          <p:nvPr/>
        </p:nvSpPr>
        <p:spPr>
          <a:xfrm>
            <a:off x="2480502" y="2858069"/>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מהו תוצר מיזוג?</a:t>
            </a:r>
            <a:endParaRPr lang="he-IL" sz="1400" b="1" dirty="0">
              <a:solidFill>
                <a:srgbClr val="002060"/>
              </a:solidFill>
            </a:endParaRPr>
          </a:p>
        </p:txBody>
      </p:sp>
      <p:sp>
        <p:nvSpPr>
          <p:cNvPr id="11" name="מלבן מעוגל 10"/>
          <p:cNvSpPr/>
          <p:nvPr/>
        </p:nvSpPr>
        <p:spPr>
          <a:xfrm>
            <a:off x="3916179" y="1797768"/>
            <a:ext cx="1305111" cy="1060299"/>
          </a:xfrm>
          <a:prstGeom prst="roundRect">
            <a:avLst/>
          </a:prstGeom>
          <a:solidFill>
            <a:schemeClr val="tx2">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צורה חופשית 11"/>
          <p:cNvSpPr/>
          <p:nvPr/>
        </p:nvSpPr>
        <p:spPr>
          <a:xfrm>
            <a:off x="3916179" y="2858069"/>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כיצד ממזגים?</a:t>
            </a:r>
            <a:endParaRPr lang="he-IL" sz="1400" b="1" dirty="0">
              <a:solidFill>
                <a:srgbClr val="002060"/>
              </a:solidFill>
            </a:endParaRPr>
          </a:p>
        </p:txBody>
      </p:sp>
      <p:sp>
        <p:nvSpPr>
          <p:cNvPr id="13" name="מלבן מעוגל 12"/>
          <p:cNvSpPr/>
          <p:nvPr/>
        </p:nvSpPr>
        <p:spPr>
          <a:xfrm>
            <a:off x="5351855" y="1797768"/>
            <a:ext cx="1305111"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צורה חופשית 13"/>
          <p:cNvSpPr/>
          <p:nvPr/>
        </p:nvSpPr>
        <p:spPr>
          <a:xfrm>
            <a:off x="5351855" y="2858069"/>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מהי מלאכת המיזוג?</a:t>
            </a:r>
            <a:endParaRPr lang="he-IL" sz="1400" b="1" dirty="0">
              <a:solidFill>
                <a:srgbClr val="002060"/>
              </a:solidFill>
            </a:endParaRPr>
          </a:p>
        </p:txBody>
      </p:sp>
      <p:sp>
        <p:nvSpPr>
          <p:cNvPr id="18" name="TextBox 17"/>
          <p:cNvSpPr txBox="1"/>
          <p:nvPr/>
        </p:nvSpPr>
        <p:spPr>
          <a:xfrm>
            <a:off x="611560" y="4077072"/>
            <a:ext cx="7488832" cy="2462213"/>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marL="0" indent="0">
              <a:buNone/>
            </a:pPr>
            <a:r>
              <a:rPr lang="he-IL" sz="1400" dirty="0">
                <a:solidFill>
                  <a:prstClr val="black"/>
                </a:solidFill>
              </a:rPr>
              <a:t>מיזוג </a:t>
            </a:r>
            <a:r>
              <a:rPr lang="he-IL" sz="1400" dirty="0" smtClean="0">
                <a:solidFill>
                  <a:prstClr val="black"/>
                </a:solidFill>
              </a:rPr>
              <a:t>הוא </a:t>
            </a:r>
            <a:r>
              <a:rPr lang="he-IL" sz="1400" dirty="0">
                <a:solidFill>
                  <a:prstClr val="black"/>
                </a:solidFill>
              </a:rPr>
              <a:t>פעולה מורכבת של </a:t>
            </a:r>
            <a:r>
              <a:rPr lang="he-IL" sz="1400" dirty="0" smtClean="0">
                <a:solidFill>
                  <a:prstClr val="black"/>
                </a:solidFill>
              </a:rPr>
              <a:t>קריאה (ו/או האזנה) </a:t>
            </a:r>
            <a:r>
              <a:rPr lang="he-IL" sz="1400" dirty="0">
                <a:solidFill>
                  <a:prstClr val="black"/>
                </a:solidFill>
              </a:rPr>
              <a:t>וכתיבה הכוללת מספר שלבים:</a:t>
            </a:r>
            <a:endParaRPr lang="en-US" sz="1400" dirty="0">
              <a:solidFill>
                <a:prstClr val="black"/>
              </a:solidFill>
            </a:endParaRPr>
          </a:p>
          <a:p>
            <a:pPr marL="285750" indent="-285750">
              <a:buFont typeface="Arial" panose="020B0604020202020204" pitchFamily="34" charset="0"/>
              <a:buChar char="•"/>
            </a:pPr>
            <a:r>
              <a:rPr lang="he-IL" sz="1400" dirty="0">
                <a:solidFill>
                  <a:prstClr val="black"/>
                </a:solidFill>
              </a:rPr>
              <a:t>מבינים את נושא הכתיבה או את השאלה שצריך לענות עליה </a:t>
            </a:r>
            <a:endParaRPr lang="en-US" sz="1400" dirty="0">
              <a:solidFill>
                <a:prstClr val="black"/>
              </a:solidFill>
            </a:endParaRPr>
          </a:p>
          <a:p>
            <a:pPr marL="285750" indent="-285750">
              <a:buFont typeface="Arial" panose="020B0604020202020204" pitchFamily="34" charset="0"/>
              <a:buChar char="•"/>
            </a:pPr>
            <a:r>
              <a:rPr lang="he-IL" sz="1400" dirty="0">
                <a:solidFill>
                  <a:prstClr val="black"/>
                </a:solidFill>
              </a:rPr>
              <a:t>בונים כלי מארגן לאיסוף </a:t>
            </a:r>
            <a:r>
              <a:rPr lang="he-IL" sz="1400" dirty="0" smtClean="0">
                <a:solidFill>
                  <a:prstClr val="black"/>
                </a:solidFill>
              </a:rPr>
              <a:t>התכנים (היצג </a:t>
            </a:r>
            <a:r>
              <a:rPr lang="he-IL" sz="1400" dirty="0">
                <a:solidFill>
                  <a:prstClr val="black"/>
                </a:solidFill>
              </a:rPr>
              <a:t>גרפי מסוג טבלה, מפה), לאור נושא הכתיבה או </a:t>
            </a:r>
            <a:r>
              <a:rPr lang="he-IL" sz="1400" dirty="0" smtClean="0">
                <a:solidFill>
                  <a:prstClr val="black"/>
                </a:solidFill>
              </a:rPr>
              <a:t>לאור השאלה </a:t>
            </a:r>
            <a:r>
              <a:rPr lang="he-IL" sz="1400" dirty="0">
                <a:solidFill>
                  <a:prstClr val="black"/>
                </a:solidFill>
              </a:rPr>
              <a:t>שצריך לענות עליה. </a:t>
            </a:r>
            <a:endParaRPr lang="en-US" sz="1400" dirty="0">
              <a:solidFill>
                <a:prstClr val="black"/>
              </a:solidFill>
            </a:endParaRPr>
          </a:p>
          <a:p>
            <a:pPr marL="285750" indent="-285750">
              <a:buFont typeface="Arial" panose="020B0604020202020204" pitchFamily="34" charset="0"/>
              <a:buChar char="•"/>
            </a:pPr>
            <a:r>
              <a:rPr lang="he-IL" sz="1400" dirty="0">
                <a:solidFill>
                  <a:prstClr val="black"/>
                </a:solidFill>
              </a:rPr>
              <a:t>קוראים את </a:t>
            </a:r>
            <a:r>
              <a:rPr lang="he-IL" sz="1400" dirty="0" smtClean="0">
                <a:solidFill>
                  <a:prstClr val="black"/>
                </a:solidFill>
              </a:rPr>
              <a:t>הטקסטים ו/או מאזינים להם, </a:t>
            </a:r>
            <a:r>
              <a:rPr lang="he-IL" sz="1400" dirty="0">
                <a:solidFill>
                  <a:prstClr val="black"/>
                </a:solidFill>
              </a:rPr>
              <a:t>בוררים מהם את התכנים המתאימים לנושא </a:t>
            </a:r>
            <a:r>
              <a:rPr lang="he-IL" sz="1400" dirty="0" smtClean="0">
                <a:solidFill>
                  <a:prstClr val="black"/>
                </a:solidFill>
              </a:rPr>
              <a:t>הכתיבה.</a:t>
            </a:r>
            <a:endParaRPr lang="en-US" sz="1400" dirty="0">
              <a:solidFill>
                <a:prstClr val="black"/>
              </a:solidFill>
            </a:endParaRPr>
          </a:p>
          <a:p>
            <a:pPr marL="285750" indent="-285750">
              <a:buFont typeface="Arial" panose="020B0604020202020204" pitchFamily="34" charset="0"/>
              <a:buChar char="•"/>
            </a:pPr>
            <a:r>
              <a:rPr lang="he-IL" sz="1400" dirty="0">
                <a:solidFill>
                  <a:prstClr val="black"/>
                </a:solidFill>
              </a:rPr>
              <a:t>מסכמים את התכנים המתאימים בהיצג הגרפי. </a:t>
            </a:r>
            <a:endParaRPr lang="en-US" sz="1400" dirty="0">
              <a:solidFill>
                <a:prstClr val="black"/>
              </a:solidFill>
            </a:endParaRPr>
          </a:p>
          <a:p>
            <a:pPr marL="285750" indent="-285750">
              <a:buFont typeface="Arial" panose="020B0604020202020204" pitchFamily="34" charset="0"/>
              <a:buChar char="•"/>
            </a:pPr>
            <a:r>
              <a:rPr lang="he-IL" sz="1400" dirty="0">
                <a:solidFill>
                  <a:prstClr val="black"/>
                </a:solidFill>
              </a:rPr>
              <a:t>מתקנים ומשפרים את ההיצג הגרפי: </a:t>
            </a:r>
            <a:r>
              <a:rPr lang="he-IL" sz="1400" dirty="0" smtClean="0">
                <a:solidFill>
                  <a:prstClr val="black"/>
                </a:solidFill>
              </a:rPr>
              <a:t>מאחדים תכנים ומשמיטים תכנים חוזרים, קובעים עיקרון מארגן להצגת הנושא.  </a:t>
            </a:r>
          </a:p>
          <a:p>
            <a:pPr marL="285750" indent="-285750">
              <a:buFont typeface="Arial" panose="020B0604020202020204" pitchFamily="34" charset="0"/>
              <a:buChar char="•"/>
            </a:pPr>
            <a:r>
              <a:rPr lang="he-IL" sz="1400" dirty="0" smtClean="0">
                <a:solidFill>
                  <a:prstClr val="black"/>
                </a:solidFill>
              </a:rPr>
              <a:t>כותבים טקסט לאור ההיצג הגרפי. קובעים את סדר הצגת התכנים ואת דרכי הקישור בין רכיבי התוכן השונים. </a:t>
            </a:r>
            <a:endParaRPr lang="en-US" sz="1400" dirty="0" smtClean="0">
              <a:solidFill>
                <a:prstClr val="black"/>
              </a:solidFill>
            </a:endParaRPr>
          </a:p>
          <a:p>
            <a:pPr marL="285750" indent="-285750">
              <a:buFont typeface="Arial" panose="020B0604020202020204" pitchFamily="34" charset="0"/>
              <a:buChar char="•"/>
            </a:pPr>
            <a:r>
              <a:rPr lang="he-IL" sz="1400" dirty="0" smtClean="0">
                <a:solidFill>
                  <a:prstClr val="black"/>
                </a:solidFill>
              </a:rPr>
              <a:t>משכתבים </a:t>
            </a:r>
            <a:r>
              <a:rPr lang="he-IL" sz="1400" dirty="0">
                <a:solidFill>
                  <a:prstClr val="black"/>
                </a:solidFill>
              </a:rPr>
              <a:t>ועורכים את </a:t>
            </a:r>
            <a:r>
              <a:rPr lang="he-IL" sz="1400" dirty="0" smtClean="0">
                <a:solidFill>
                  <a:prstClr val="black"/>
                </a:solidFill>
              </a:rPr>
              <a:t>הטקסט.</a:t>
            </a:r>
            <a:endParaRPr lang="en-US" sz="1400" dirty="0">
              <a:solidFill>
                <a:prstClr val="white"/>
              </a:solidFill>
            </a:endParaRPr>
          </a:p>
        </p:txBody>
      </p:sp>
      <p:sp>
        <p:nvSpPr>
          <p:cNvPr id="19" name="TextBox 18"/>
          <p:cNvSpPr txBox="1"/>
          <p:nvPr/>
        </p:nvSpPr>
        <p:spPr>
          <a:xfrm>
            <a:off x="6732240" y="2295458"/>
            <a:ext cx="2382091" cy="646331"/>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smtClean="0">
                <a:solidFill>
                  <a:prstClr val="black"/>
                </a:solidFill>
              </a:rPr>
              <a:t>פעולה </a:t>
            </a:r>
            <a:r>
              <a:rPr lang="he-IL" dirty="0">
                <a:solidFill>
                  <a:prstClr val="black"/>
                </a:solidFill>
              </a:rPr>
              <a:t>שבה פיסות </a:t>
            </a:r>
            <a:r>
              <a:rPr lang="he-IL" dirty="0" smtClean="0">
                <a:solidFill>
                  <a:prstClr val="black"/>
                </a:solidFill>
              </a:rPr>
              <a:t>תוכן מתקבצות לטקסט </a:t>
            </a:r>
            <a:r>
              <a:rPr lang="he-IL" dirty="0">
                <a:solidFill>
                  <a:prstClr val="black"/>
                </a:solidFill>
              </a:rPr>
              <a:t>אחד לכיד </a:t>
            </a:r>
            <a:r>
              <a:rPr lang="he-IL" dirty="0" smtClean="0">
                <a:solidFill>
                  <a:prstClr val="black"/>
                </a:solidFill>
              </a:rPr>
              <a:t>ומקושר.</a:t>
            </a:r>
            <a:endParaRPr lang="en-US" dirty="0">
              <a:solidFill>
                <a:prstClr val="black"/>
              </a:solidFill>
            </a:endParaRPr>
          </a:p>
        </p:txBody>
      </p:sp>
      <p:sp>
        <p:nvSpPr>
          <p:cNvPr id="25" name="כותרת 1"/>
          <p:cNvSpPr txBox="1">
            <a:spLocks/>
          </p:cNvSpPr>
          <p:nvPr/>
        </p:nvSpPr>
        <p:spPr>
          <a:xfrm>
            <a:off x="453934" y="672951"/>
            <a:ext cx="8229600" cy="523220"/>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285750" lvl="0" indent="-285750">
              <a:buClr>
                <a:srgbClr val="990000"/>
              </a:buClr>
              <a:buFont typeface="Arial" panose="020B0604020202020204" pitchFamily="34" charset="0"/>
              <a:buChar char="•"/>
              <a:defRPr sz="1400" b="1"/>
            </a:lvl1pPr>
          </a:lstStyle>
          <a:p>
            <a:pPr marL="0" indent="0" algn="ctr">
              <a:buFont typeface="Arial" panose="020B0604020202020204" pitchFamily="34" charset="0"/>
              <a:buNone/>
            </a:pPr>
            <a:r>
              <a:rPr lang="he-IL" sz="2800" dirty="0" smtClean="0">
                <a:solidFill>
                  <a:prstClr val="black"/>
                </a:solidFill>
              </a:rPr>
              <a:t>על מלאכת המיזוג בטקסטים</a:t>
            </a:r>
            <a:endParaRPr lang="he-IL" sz="2800" dirty="0">
              <a:solidFill>
                <a:prstClr val="black"/>
              </a:solidFill>
            </a:endParaRPr>
          </a:p>
        </p:txBody>
      </p:sp>
      <p:sp>
        <p:nvSpPr>
          <p:cNvPr id="26" name="TextBox 25"/>
          <p:cNvSpPr txBox="1"/>
          <p:nvPr/>
        </p:nvSpPr>
        <p:spPr>
          <a:xfrm>
            <a:off x="0" y="2341329"/>
            <a:ext cx="2375248" cy="1015663"/>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a:solidFill>
                  <a:prstClr val="black"/>
                </a:solidFill>
              </a:rPr>
              <a:t>טקסט חדש לכיד ומקושר המתאים לדרישת הכתיבה.   </a:t>
            </a:r>
            <a:endParaRPr lang="en-US" dirty="0">
              <a:solidFill>
                <a:prstClr val="black"/>
              </a:solidFill>
            </a:endParaRPr>
          </a:p>
          <a:p>
            <a:r>
              <a:rPr lang="he-IL" dirty="0">
                <a:solidFill>
                  <a:prstClr val="black"/>
                </a:solidFill>
              </a:rPr>
              <a:t>בטקסט יש מקום לאזכר </a:t>
            </a:r>
            <a:r>
              <a:rPr lang="he-IL" dirty="0" smtClean="0">
                <a:solidFill>
                  <a:prstClr val="black"/>
                </a:solidFill>
              </a:rPr>
              <a:t>(רצוי בסוגריים ) את </a:t>
            </a:r>
            <a:r>
              <a:rPr lang="he-IL" dirty="0">
                <a:solidFill>
                  <a:prstClr val="black"/>
                </a:solidFill>
              </a:rPr>
              <a:t>המקורות ששימשו בסיס לכתיבה. </a:t>
            </a:r>
            <a:endParaRPr lang="en-US" dirty="0">
              <a:solidFill>
                <a:prstClr val="black"/>
              </a:solidFill>
            </a:endParaRPr>
          </a:p>
        </p:txBody>
      </p:sp>
      <p:pic>
        <p:nvPicPr>
          <p:cNvPr id="1028" name="Picture 4" descr="C:\Users\David\AppData\Local\Microsoft\Windows\Temporary Internet Files\Content.IE5\YZB1S0D3\MC900441902[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39780" y="1844824"/>
            <a:ext cx="976436" cy="95789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David\AppData\Local\Microsoft\Windows\Temporary Internet Files\Content.IE5\WXNZ7GTT\MC900440386[1].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04720" y="1895040"/>
            <a:ext cx="1313304" cy="10570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David\AppData\Local\Microsoft\Windows\Temporary Internet Files\Content.IE5\ZWT2X41Z\MC900441954[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627784" y="1965915"/>
            <a:ext cx="1017922" cy="74504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2" descr="חזרה.png">
            <a:hlinkClick r:id="rId12" action="ppaction://hlinksldjump"/>
          </p:cNvPr>
          <p:cNvPicPr>
            <a:picLocks noChangeAspect="1"/>
          </p:cNvPicPr>
          <p:nvPr/>
        </p:nvPicPr>
        <p:blipFill>
          <a:blip r:embed="rId13" cstate="print"/>
          <a:stretch>
            <a:fillRect/>
          </a:stretch>
        </p:blipFill>
        <p:spPr>
          <a:xfrm>
            <a:off x="278904" y="72008"/>
            <a:ext cx="620688" cy="620688"/>
          </a:xfrm>
          <a:prstGeom prst="rect">
            <a:avLst/>
          </a:prstGeom>
        </p:spPr>
      </p:pic>
      <p:sp>
        <p:nvSpPr>
          <p:cNvPr id="17" name="מלבן 16"/>
          <p:cNvSpPr/>
          <p:nvPr/>
        </p:nvSpPr>
        <p:spPr>
          <a:xfrm>
            <a:off x="3059832" y="7796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0"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10327754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2"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3" nodeType="clickEffect">
                                  <p:stCondLst>
                                    <p:cond delay="0"/>
                                  </p:stCondLst>
                                  <p:childTnLst>
                                    <p:animEffect transition="out" filter="barn(inVertical)">
                                      <p:cBhvr>
                                        <p:cTn id="11" dur="500"/>
                                        <p:tgtEl>
                                          <p:spTgt spid="26"/>
                                        </p:tgtEl>
                                      </p:cBhvr>
                                    </p:animEffect>
                                    <p:set>
                                      <p:cBhvr>
                                        <p:cTn id="12"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arn(inVertical)">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xit" presetSubtype="32" fill="hold" grpId="1" nodeType="clickEffect">
                                  <p:stCondLst>
                                    <p:cond delay="0"/>
                                  </p:stCondLst>
                                  <p:childTnLst>
                                    <p:anim calcmode="lin" valueType="num">
                                      <p:cBhvr>
                                        <p:cTn id="22" dur="500"/>
                                        <p:tgtEl>
                                          <p:spTgt spid="18"/>
                                        </p:tgtEl>
                                        <p:attrNameLst>
                                          <p:attrName>ppt_w</p:attrName>
                                        </p:attrNameLst>
                                      </p:cBhvr>
                                      <p:tavLst>
                                        <p:tav tm="0">
                                          <p:val>
                                            <p:strVal val="ppt_w"/>
                                          </p:val>
                                        </p:tav>
                                        <p:tav tm="100000">
                                          <p:val>
                                            <p:fltVal val="0"/>
                                          </p:val>
                                        </p:tav>
                                      </p:tavLst>
                                    </p:anim>
                                    <p:anim calcmode="lin" valueType="num">
                                      <p:cBhvr>
                                        <p:cTn id="23" dur="500"/>
                                        <p:tgtEl>
                                          <p:spTgt spid="18"/>
                                        </p:tgtEl>
                                        <p:attrNameLst>
                                          <p:attrName>ppt_h</p:attrName>
                                        </p:attrNameLst>
                                      </p:cBhvr>
                                      <p:tavLst>
                                        <p:tav tm="0">
                                          <p:val>
                                            <p:strVal val="ppt_h"/>
                                          </p:val>
                                        </p:tav>
                                        <p:tav tm="100000">
                                          <p:val>
                                            <p:fltVal val="0"/>
                                          </p:val>
                                        </p:tav>
                                      </p:tavLst>
                                    </p:anim>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6" restart="whenNotActive" fill="hold" evtFilter="cancelBubble" nodeType="interactiveSeq">
                <p:stCondLst>
                  <p:cond evt="onClick" delay="0">
                    <p:tgtEl>
                      <p:spTgt spid="14"/>
                    </p:tgtEl>
                  </p:cond>
                </p:stCondLst>
                <p:endSync evt="end" delay="0">
                  <p:rtn val="all"/>
                </p:endSync>
                <p:childTnLst>
                  <p:par>
                    <p:cTn id="27" fill="hold">
                      <p:stCondLst>
                        <p:cond delay="0"/>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arn(inVertical)">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xit" presetSubtype="32" fill="hold" grpId="1" nodeType="clickEffect">
                                  <p:stCondLst>
                                    <p:cond delay="0"/>
                                  </p:stCondLst>
                                  <p:childTnLst>
                                    <p:anim calcmode="lin" valueType="num">
                                      <p:cBhvr>
                                        <p:cTn id="35" dur="500"/>
                                        <p:tgtEl>
                                          <p:spTgt spid="19"/>
                                        </p:tgtEl>
                                        <p:attrNameLst>
                                          <p:attrName>ppt_w</p:attrName>
                                        </p:attrNameLst>
                                      </p:cBhvr>
                                      <p:tavLst>
                                        <p:tav tm="0">
                                          <p:val>
                                            <p:strVal val="ppt_w"/>
                                          </p:val>
                                        </p:tav>
                                        <p:tav tm="100000">
                                          <p:val>
                                            <p:fltVal val="0"/>
                                          </p:val>
                                        </p:tav>
                                      </p:tavLst>
                                    </p:anim>
                                    <p:anim calcmode="lin" valueType="num">
                                      <p:cBhvr>
                                        <p:cTn id="36" dur="500"/>
                                        <p:tgtEl>
                                          <p:spTgt spid="19"/>
                                        </p:tgtEl>
                                        <p:attrNameLst>
                                          <p:attrName>ppt_h</p:attrName>
                                        </p:attrNameLst>
                                      </p:cBhvr>
                                      <p:tavLst>
                                        <p:tav tm="0">
                                          <p:val>
                                            <p:strVal val="ppt_h"/>
                                          </p:val>
                                        </p:tav>
                                        <p:tav tm="100000">
                                          <p:val>
                                            <p:fltVal val="0"/>
                                          </p:val>
                                        </p:tav>
                                      </p:tavLst>
                                    </p:anim>
                                    <p:animEffect transition="out" filter="fade">
                                      <p:cBhvr>
                                        <p:cTn id="37" dur="500"/>
                                        <p:tgtEl>
                                          <p:spTgt spid="19"/>
                                        </p:tgtEl>
                                      </p:cBhvr>
                                    </p:animEffect>
                                    <p:set>
                                      <p:cBhvr>
                                        <p:cTn id="38"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18" grpId="0" animBg="1"/>
      <p:bldP spid="18" grpId="1" animBg="1"/>
      <p:bldP spid="19" grpId="0" animBg="1"/>
      <p:bldP spid="19" grpId="1" animBg="1"/>
      <p:bldP spid="26" grpId="2" animBg="1"/>
      <p:bldP spid="26" grpId="3"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81000">
              <a:srgbClr val="21D6E0"/>
            </a:gs>
            <a:gs pos="78000">
              <a:srgbClr val="0087E6"/>
            </a:gs>
            <a:gs pos="88000">
              <a:schemeClr val="accent6">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מלבן מעוגל 7"/>
          <p:cNvSpPr/>
          <p:nvPr/>
        </p:nvSpPr>
        <p:spPr>
          <a:xfrm>
            <a:off x="2512938" y="2661864"/>
            <a:ext cx="1305111" cy="1060299"/>
          </a:xfrm>
          <a:prstGeom prst="roundRect">
            <a:avLst/>
          </a:prstGeom>
          <a:solidFill>
            <a:schemeClr val="tx2">
              <a:lumMod val="60000"/>
              <a:lumOff val="4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צורה חופשית 8"/>
          <p:cNvSpPr/>
          <p:nvPr/>
        </p:nvSpPr>
        <p:spPr>
          <a:xfrm>
            <a:off x="2512938" y="3722165"/>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מבנה</a:t>
            </a:r>
            <a:endParaRPr lang="he-IL" sz="1400" b="1" dirty="0">
              <a:solidFill>
                <a:srgbClr val="002060"/>
              </a:solidFill>
            </a:endParaRPr>
          </a:p>
        </p:txBody>
      </p:sp>
      <p:sp>
        <p:nvSpPr>
          <p:cNvPr id="10" name="מלבן מעוגל 9"/>
          <p:cNvSpPr/>
          <p:nvPr/>
        </p:nvSpPr>
        <p:spPr>
          <a:xfrm>
            <a:off x="3948615" y="2661864"/>
            <a:ext cx="1305111" cy="1060299"/>
          </a:xfrm>
          <a:prstGeom prst="roundRect">
            <a:avLst/>
          </a:prstGeom>
          <a:solidFill>
            <a:schemeClr val="tx2">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צורה חופשית 10"/>
          <p:cNvSpPr/>
          <p:nvPr/>
        </p:nvSpPr>
        <p:spPr>
          <a:xfrm>
            <a:off x="3948615" y="3722165"/>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לשון </a:t>
            </a:r>
          </a:p>
        </p:txBody>
      </p:sp>
      <p:sp>
        <p:nvSpPr>
          <p:cNvPr id="12" name="מלבן מעוגל 11"/>
          <p:cNvSpPr/>
          <p:nvPr/>
        </p:nvSpPr>
        <p:spPr>
          <a:xfrm>
            <a:off x="5384291" y="2661864"/>
            <a:ext cx="1305111"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צורה חופשית 12"/>
          <p:cNvSpPr/>
          <p:nvPr/>
        </p:nvSpPr>
        <p:spPr>
          <a:xfrm>
            <a:off x="5384291" y="3722165"/>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תוכן</a:t>
            </a:r>
            <a:endParaRPr lang="he-IL" sz="1400" b="1" dirty="0">
              <a:solidFill>
                <a:srgbClr val="002060"/>
              </a:solidFill>
            </a:endParaRPr>
          </a:p>
        </p:txBody>
      </p:sp>
      <p:pic>
        <p:nvPicPr>
          <p:cNvPr id="1026" name="Picture 2" descr="בתוך הקלחת,דמויות מצוירות,מטאפורה"/>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410" r="97131"/>
                    </a14:imgEffect>
                  </a14:imgLayer>
                </a14:imgProps>
              </a:ext>
              <a:ext uri="{28A0092B-C50C-407E-A947-70E740481C1C}">
                <a14:useLocalDpi xmlns:a14="http://schemas.microsoft.com/office/drawing/2010/main" val="0"/>
              </a:ext>
            </a:extLst>
          </a:blip>
          <a:srcRect/>
          <a:stretch>
            <a:fillRect/>
          </a:stretch>
        </p:blipFill>
        <p:spPr bwMode="auto">
          <a:xfrm>
            <a:off x="5547688" y="2903981"/>
            <a:ext cx="1013152" cy="72596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12568" y="2943725"/>
            <a:ext cx="990655" cy="614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72408" y="2906099"/>
            <a:ext cx="1060235" cy="65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5796136" y="1844824"/>
            <a:ext cx="3185359" cy="830997"/>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fontAlgn="t">
              <a:buFont typeface="Wingdings" pitchFamily="2" charset="2"/>
              <a:buChar char="q"/>
            </a:pPr>
            <a:r>
              <a:rPr lang="he-IL" dirty="0" smtClean="0">
                <a:solidFill>
                  <a:prstClr val="white"/>
                </a:solidFill>
              </a:rPr>
              <a:t>האם הטענה ברורה ומפורשת? </a:t>
            </a:r>
          </a:p>
          <a:p>
            <a:pPr fontAlgn="t">
              <a:buFont typeface="Wingdings" pitchFamily="2" charset="2"/>
              <a:buChar char="q"/>
            </a:pPr>
            <a:r>
              <a:rPr lang="he-IL" dirty="0" smtClean="0">
                <a:solidFill>
                  <a:prstClr val="white"/>
                </a:solidFill>
              </a:rPr>
              <a:t>האם יש מגוון נימוקים?</a:t>
            </a:r>
          </a:p>
          <a:p>
            <a:pPr fontAlgn="t">
              <a:buFont typeface="Wingdings" pitchFamily="2" charset="2"/>
              <a:buChar char="q"/>
            </a:pPr>
            <a:r>
              <a:rPr lang="he-IL" dirty="0">
                <a:solidFill>
                  <a:prstClr val="white"/>
                </a:solidFill>
              </a:rPr>
              <a:t>האם </a:t>
            </a:r>
            <a:r>
              <a:rPr lang="he-IL" dirty="0" smtClean="0">
                <a:solidFill>
                  <a:prstClr val="white"/>
                </a:solidFill>
              </a:rPr>
              <a:t>כל הנימוקים תומכים בטענה?</a:t>
            </a:r>
          </a:p>
          <a:p>
            <a:pPr fontAlgn="t">
              <a:buFont typeface="Wingdings" pitchFamily="2" charset="2"/>
              <a:buChar char="q"/>
            </a:pPr>
            <a:r>
              <a:rPr lang="he-IL" dirty="0" smtClean="0">
                <a:solidFill>
                  <a:prstClr val="white"/>
                </a:solidFill>
              </a:rPr>
              <a:t>האם יש ביטוי לקולות אחרים במינון הנכון?</a:t>
            </a:r>
            <a:endParaRPr lang="en-US" dirty="0">
              <a:solidFill>
                <a:prstClr val="white"/>
              </a:solidFill>
            </a:endParaRPr>
          </a:p>
        </p:txBody>
      </p:sp>
      <p:sp>
        <p:nvSpPr>
          <p:cNvPr id="20" name="TextBox 19"/>
          <p:cNvSpPr txBox="1"/>
          <p:nvPr/>
        </p:nvSpPr>
        <p:spPr>
          <a:xfrm>
            <a:off x="2512939" y="4293096"/>
            <a:ext cx="3876270" cy="1754326"/>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fontAlgn="t">
              <a:buClr>
                <a:srgbClr val="990000"/>
              </a:buClr>
              <a:buFont typeface="Wingdings" pitchFamily="2" charset="2"/>
              <a:buChar char="q"/>
              <a:defRPr sz="1200" b="1">
                <a:solidFill>
                  <a:prstClr val="white"/>
                </a:solidFill>
              </a:defRPr>
            </a:lvl1pPr>
          </a:lstStyle>
          <a:p>
            <a:r>
              <a:rPr lang="he-IL" dirty="0"/>
              <a:t>האם </a:t>
            </a:r>
            <a:r>
              <a:rPr lang="he-IL" dirty="0" smtClean="0"/>
              <a:t>יש ביטוי ל"קול האישי "?</a:t>
            </a:r>
          </a:p>
          <a:p>
            <a:r>
              <a:rPr lang="he-IL" dirty="0" smtClean="0"/>
              <a:t>האם המשלב הלשוני </a:t>
            </a:r>
            <a:r>
              <a:rPr lang="he-IL" dirty="0"/>
              <a:t>הולם? </a:t>
            </a:r>
            <a:endParaRPr lang="en-US" dirty="0"/>
          </a:p>
          <a:p>
            <a:r>
              <a:rPr lang="he-IL" dirty="0" smtClean="0"/>
              <a:t>האם </a:t>
            </a:r>
            <a:r>
              <a:rPr lang="he-IL" dirty="0"/>
              <a:t>הלשון </a:t>
            </a:r>
            <a:r>
              <a:rPr lang="he-IL" dirty="0" smtClean="0"/>
              <a:t>תקינה? </a:t>
            </a:r>
            <a:r>
              <a:rPr lang="he-IL" dirty="0"/>
              <a:t>האם השתמשתם </a:t>
            </a:r>
            <a:r>
              <a:rPr lang="he-IL" dirty="0" smtClean="0"/>
              <a:t>בצורה נכונה  </a:t>
            </a:r>
            <a:r>
              <a:rPr lang="he-IL" dirty="0"/>
              <a:t>בלשון זכר ונקבה? </a:t>
            </a:r>
            <a:r>
              <a:rPr lang="he-IL" dirty="0" smtClean="0"/>
              <a:t>האם </a:t>
            </a:r>
            <a:r>
              <a:rPr lang="he-IL" dirty="0"/>
              <a:t>מופיעות נקודות בסופי משפטים? </a:t>
            </a:r>
            <a:endParaRPr lang="he-IL" dirty="0" smtClean="0"/>
          </a:p>
          <a:p>
            <a:r>
              <a:rPr lang="he-IL" dirty="0" smtClean="0"/>
              <a:t>האם מופיעות  מילות קישור של סיבה/נימוק, כגון "כי", "מפני ש-"?</a:t>
            </a:r>
          </a:p>
          <a:p>
            <a:r>
              <a:rPr lang="he-IL" dirty="0" smtClean="0"/>
              <a:t>האם מופיעות מילות ויתור, כגון "אבל", "למרות ש-" (לציון הדיאלוג עם עמדות מנוגדות)? </a:t>
            </a:r>
          </a:p>
          <a:p>
            <a:endParaRPr lang="en-US" dirty="0"/>
          </a:p>
        </p:txBody>
      </p:sp>
      <p:sp>
        <p:nvSpPr>
          <p:cNvPr id="21" name="TextBox 20"/>
          <p:cNvSpPr txBox="1"/>
          <p:nvPr/>
        </p:nvSpPr>
        <p:spPr>
          <a:xfrm>
            <a:off x="107504" y="1908796"/>
            <a:ext cx="2467313" cy="1384995"/>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pPr fontAlgn="t">
              <a:buFont typeface="Wingdings" pitchFamily="2" charset="2"/>
              <a:buChar char="q"/>
            </a:pPr>
            <a:r>
              <a:rPr lang="he-IL" dirty="0">
                <a:solidFill>
                  <a:prstClr val="white"/>
                </a:solidFill>
              </a:rPr>
              <a:t>האם יש הבחנה בין  החלק הפותח לגוף הטקסט? </a:t>
            </a:r>
            <a:endParaRPr lang="en-US" dirty="0">
              <a:solidFill>
                <a:prstClr val="white"/>
              </a:solidFill>
            </a:endParaRPr>
          </a:p>
          <a:p>
            <a:pPr fontAlgn="t">
              <a:buFont typeface="Wingdings" pitchFamily="2" charset="2"/>
              <a:buChar char="q"/>
            </a:pPr>
            <a:r>
              <a:rPr lang="he-IL" dirty="0">
                <a:solidFill>
                  <a:prstClr val="white"/>
                </a:solidFill>
              </a:rPr>
              <a:t>האם בגוף הטקסט אפשר להבחין במספר חוליות עצמאיות שכל אחת מוסיפה </a:t>
            </a:r>
            <a:r>
              <a:rPr lang="he-IL" dirty="0" smtClean="0">
                <a:solidFill>
                  <a:prstClr val="white"/>
                </a:solidFill>
              </a:rPr>
              <a:t>נימוק חדש?</a:t>
            </a:r>
            <a:endParaRPr lang="en-US" dirty="0">
              <a:solidFill>
                <a:prstClr val="white"/>
              </a:solidFill>
            </a:endParaRPr>
          </a:p>
          <a:p>
            <a:pPr fontAlgn="t">
              <a:buFont typeface="Wingdings" pitchFamily="2" charset="2"/>
              <a:buChar char="q"/>
            </a:pPr>
            <a:r>
              <a:rPr lang="he-IL" dirty="0">
                <a:solidFill>
                  <a:prstClr val="white"/>
                </a:solidFill>
              </a:rPr>
              <a:t>האם </a:t>
            </a:r>
            <a:r>
              <a:rPr lang="he-IL" dirty="0" smtClean="0">
                <a:solidFill>
                  <a:prstClr val="white"/>
                </a:solidFill>
              </a:rPr>
              <a:t>מערך הנימוקים בגוף </a:t>
            </a:r>
            <a:r>
              <a:rPr lang="he-IL" dirty="0">
                <a:solidFill>
                  <a:prstClr val="white"/>
                </a:solidFill>
              </a:rPr>
              <a:t>הטקסט מוצג </a:t>
            </a:r>
            <a:r>
              <a:rPr lang="he-IL" dirty="0" smtClean="0">
                <a:solidFill>
                  <a:prstClr val="white"/>
                </a:solidFill>
              </a:rPr>
              <a:t>בצורה </a:t>
            </a:r>
            <a:r>
              <a:rPr lang="he-IL" dirty="0">
                <a:solidFill>
                  <a:prstClr val="white"/>
                </a:solidFill>
              </a:rPr>
              <a:t> מאורגנת ושיטתית?</a:t>
            </a:r>
          </a:p>
        </p:txBody>
      </p:sp>
      <p:pic>
        <p:nvPicPr>
          <p:cNvPr id="29" name="Picture 12" descr="חזרה.png">
            <a:hlinkClick r:id="rId7" action="ppaction://hlinksldjump"/>
          </p:cNvPr>
          <p:cNvPicPr>
            <a:picLocks noChangeAspect="1"/>
          </p:cNvPicPr>
          <p:nvPr/>
        </p:nvPicPr>
        <p:blipFill>
          <a:blip r:embed="rId8" cstate="print"/>
          <a:stretch>
            <a:fillRect/>
          </a:stretch>
        </p:blipFill>
        <p:spPr>
          <a:xfrm>
            <a:off x="62424" y="12582"/>
            <a:ext cx="620688" cy="620688"/>
          </a:xfrm>
          <a:prstGeom prst="rect">
            <a:avLst/>
          </a:prstGeom>
        </p:spPr>
      </p:pic>
      <p:sp>
        <p:nvSpPr>
          <p:cNvPr id="18" name="כותרת 1"/>
          <p:cNvSpPr>
            <a:spLocks noGrp="1"/>
          </p:cNvSpPr>
          <p:nvPr>
            <p:ph type="title"/>
          </p:nvPr>
        </p:nvSpPr>
        <p:spPr>
          <a:xfrm>
            <a:off x="899482" y="453020"/>
            <a:ext cx="7416825" cy="830997"/>
          </a:xfrm>
          <a:solidFill>
            <a:schemeClr val="accent6">
              <a:lumMod val="75000"/>
              <a:alpha val="18039"/>
            </a:schemeClr>
          </a:solidFill>
          <a:ln w="38100">
            <a:solidFill>
              <a:schemeClr val="accent2">
                <a:lumMod val="50000"/>
                <a:alpha val="32157"/>
              </a:schemeClr>
            </a:solidFill>
          </a:ln>
        </p:spPr>
        <p:txBody>
          <a:bodyPr wrap="square" rtlCol="1">
            <a:spAutoFit/>
          </a:bodyPr>
          <a:lstStyle/>
          <a:p>
            <a:pPr>
              <a:buClr>
                <a:srgbClr val="990000"/>
              </a:buClr>
              <a:buFont typeface="Arial" panose="020B0604020202020204" pitchFamily="34" charset="0"/>
            </a:pPr>
            <a:r>
              <a:rPr lang="he-IL" sz="2400" b="1" dirty="0">
                <a:solidFill>
                  <a:schemeClr val="bg1">
                    <a:lumMod val="95000"/>
                  </a:schemeClr>
                </a:solidFill>
                <a:latin typeface="+mn-lt"/>
                <a:ea typeface="+mn-ea"/>
                <a:cs typeface="+mn-cs"/>
              </a:rPr>
              <a:t>בודקים כתיבת טקסט טיעון לאור </a:t>
            </a:r>
            <a:r>
              <a:rPr lang="he-IL" sz="2400" b="1" dirty="0" smtClean="0">
                <a:solidFill>
                  <a:schemeClr val="bg1">
                    <a:lumMod val="95000"/>
                  </a:schemeClr>
                </a:solidFill>
                <a:latin typeface="+mn-lt"/>
                <a:ea typeface="+mn-ea"/>
                <a:cs typeface="+mn-cs"/>
              </a:rPr>
              <a:t>החשיפה למגוון נקודות מבט</a:t>
            </a:r>
            <a:endParaRPr lang="he-IL" sz="2400" b="1" dirty="0">
              <a:solidFill>
                <a:schemeClr val="bg1">
                  <a:lumMod val="95000"/>
                </a:schemeClr>
              </a:solidFill>
              <a:latin typeface="+mn-lt"/>
              <a:ea typeface="+mn-ea"/>
              <a:cs typeface="+mn-cs"/>
            </a:endParaRPr>
          </a:p>
        </p:txBody>
      </p:sp>
      <p:sp>
        <p:nvSpPr>
          <p:cNvPr id="16" name="מלבן 15"/>
          <p:cNvSpPr/>
          <p:nvPr/>
        </p:nvSpPr>
        <p:spPr>
          <a:xfrm>
            <a:off x="3059832" y="44624"/>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17"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1677366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9" presetClass="emph" presetSubtype="0" fill="hold" grpId="2" nodeType="clickEffect">
                                  <p:stCondLst>
                                    <p:cond delay="0"/>
                                  </p:stCondLst>
                                  <p:childTnLst>
                                    <p:animClr clrSpc="rgb" dir="cw">
                                      <p:cBhvr override="childStyle">
                                        <p:cTn id="16" dur="500" fill="hold"/>
                                        <p:tgtEl>
                                          <p:spTgt spid="19"/>
                                        </p:tgtEl>
                                        <p:attrNameLst>
                                          <p:attrName>style.color</p:attrName>
                                        </p:attrNameLst>
                                      </p:cBhvr>
                                      <p:to>
                                        <a:schemeClr val="accent2"/>
                                      </p:to>
                                    </p:animClr>
                                    <p:animClr clrSpc="rgb" dir="cw">
                                      <p:cBhvr>
                                        <p:cTn id="17" dur="500" fill="hold"/>
                                        <p:tgtEl>
                                          <p:spTgt spid="19"/>
                                        </p:tgtEl>
                                        <p:attrNameLst>
                                          <p:attrName>fillcolor</p:attrName>
                                        </p:attrNameLst>
                                      </p:cBhvr>
                                      <p:to>
                                        <a:schemeClr val="accent2"/>
                                      </p:to>
                                    </p:animClr>
                                    <p:set>
                                      <p:cBhvr>
                                        <p:cTn id="18" dur="500" fill="hold"/>
                                        <p:tgtEl>
                                          <p:spTgt spid="19"/>
                                        </p:tgtEl>
                                        <p:attrNameLst>
                                          <p:attrName>fill.type</p:attrName>
                                        </p:attrNameLst>
                                      </p:cBhvr>
                                      <p:to>
                                        <p:strVal val="solid"/>
                                      </p:to>
                                    </p:set>
                                    <p:set>
                                      <p:cBhvr>
                                        <p:cTn id="19" dur="500" fill="hold"/>
                                        <p:tgtEl>
                                          <p:spTgt spid="19"/>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6" presetClass="exit" presetSubtype="21" fill="hold" grpId="1" nodeType="clickEffect">
                                  <p:stCondLst>
                                    <p:cond delay="0"/>
                                  </p:stCondLst>
                                  <p:childTnLst>
                                    <p:animEffect transition="out" filter="barn(inVertical)">
                                      <p:cBhvr>
                                        <p:cTn id="28" dur="500"/>
                                        <p:tgtEl>
                                          <p:spTgt spid="21"/>
                                        </p:tgtEl>
                                      </p:cBhvr>
                                    </p:animEffect>
                                    <p:set>
                                      <p:cBhvr>
                                        <p:cTn id="2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grpId="1" nodeType="clickEffect">
                                  <p:stCondLst>
                                    <p:cond delay="0"/>
                                  </p:stCondLst>
                                  <p:childTnLst>
                                    <p:animEffect transition="out" filter="fade">
                                      <p:cBhvr>
                                        <p:cTn id="39" dur="1000"/>
                                        <p:tgtEl>
                                          <p:spTgt spid="20"/>
                                        </p:tgtEl>
                                      </p:cBhvr>
                                    </p:animEffect>
                                    <p:anim calcmode="lin" valueType="num">
                                      <p:cBhvr>
                                        <p:cTn id="40" dur="1000"/>
                                        <p:tgtEl>
                                          <p:spTgt spid="20"/>
                                        </p:tgtEl>
                                        <p:attrNameLst>
                                          <p:attrName>ppt_x</p:attrName>
                                        </p:attrNameLst>
                                      </p:cBhvr>
                                      <p:tavLst>
                                        <p:tav tm="0">
                                          <p:val>
                                            <p:strVal val="ppt_x"/>
                                          </p:val>
                                        </p:tav>
                                        <p:tav tm="100000">
                                          <p:val>
                                            <p:strVal val="ppt_x"/>
                                          </p:val>
                                        </p:tav>
                                      </p:tavLst>
                                    </p:anim>
                                    <p:anim calcmode="lin" valueType="num">
                                      <p:cBhvr>
                                        <p:cTn id="41" dur="1000"/>
                                        <p:tgtEl>
                                          <p:spTgt spid="20"/>
                                        </p:tgtEl>
                                        <p:attrNameLst>
                                          <p:attrName>ppt_y</p:attrName>
                                        </p:attrNameLst>
                                      </p:cBhvr>
                                      <p:tavLst>
                                        <p:tav tm="0">
                                          <p:val>
                                            <p:strVal val="ppt_y"/>
                                          </p:val>
                                        </p:tav>
                                        <p:tav tm="100000">
                                          <p:val>
                                            <p:strVal val="ppt_y+.1"/>
                                          </p:val>
                                        </p:tav>
                                      </p:tavLst>
                                    </p:anim>
                                    <p:set>
                                      <p:cBhvr>
                                        <p:cTn id="42"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9" grpId="0" animBg="1"/>
      <p:bldP spid="19" grpId="1" animBg="1"/>
      <p:bldP spid="19" grpId="2" animBg="1"/>
      <p:bldP spid="20" grpId="0" animBg="1"/>
      <p:bldP spid="20" grpId="1" animBg="1"/>
      <p:bldP spid="21" grpId="0" animBg="1"/>
      <p:bldP spid="21"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81000">
              <a:srgbClr val="21D6E0"/>
            </a:gs>
            <a:gs pos="78000">
              <a:srgbClr val="0087E6"/>
            </a:gs>
            <a:gs pos="88000">
              <a:schemeClr val="accent6">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2411651" y="437762"/>
            <a:ext cx="4248472" cy="461665"/>
          </a:xfrm>
          <a:solidFill>
            <a:schemeClr val="accent6">
              <a:lumMod val="75000"/>
              <a:alpha val="18039"/>
            </a:schemeClr>
          </a:solidFill>
          <a:ln w="19050">
            <a:solidFill>
              <a:srgbClr val="E46C0A">
                <a:alpha val="32157"/>
              </a:srgbClr>
            </a:solidFill>
          </a:ln>
        </p:spPr>
        <p:txBody>
          <a:bodyPr vert="horz" wrap="square" lIns="91440" tIns="45720" rIns="91440" bIns="45720" rtlCol="1" anchor="ctr">
            <a:spAutoFit/>
          </a:bodyPr>
          <a:lstStyle/>
          <a:p>
            <a:pPr>
              <a:buClr>
                <a:srgbClr val="990000"/>
              </a:buClr>
              <a:buFont typeface="Arial" panose="020B0604020202020204" pitchFamily="34" charset="0"/>
            </a:pPr>
            <a:r>
              <a:rPr lang="he-IL" sz="2400" b="1" dirty="0">
                <a:solidFill>
                  <a:schemeClr val="bg1"/>
                </a:solidFill>
                <a:latin typeface="+mn-lt"/>
                <a:ea typeface="+mn-ea"/>
                <a:cs typeface="+mn-cs"/>
              </a:rPr>
              <a:t>מחוון להערכת דיון</a:t>
            </a:r>
          </a:p>
        </p:txBody>
      </p:sp>
      <p:sp>
        <p:nvSpPr>
          <p:cNvPr id="3" name="TextBox 2"/>
          <p:cNvSpPr txBox="1"/>
          <p:nvPr/>
        </p:nvSpPr>
        <p:spPr>
          <a:xfrm>
            <a:off x="899592" y="960983"/>
            <a:ext cx="7200800" cy="307777"/>
          </a:xfrm>
          <a:prstGeom prst="rect">
            <a:avLst/>
          </a:prstGeom>
          <a:solidFill>
            <a:srgbClr val="93CDDD">
              <a:alpha val="38824"/>
            </a:srgbClr>
          </a:solidFill>
          <a:ln w="19050">
            <a:solidFill>
              <a:schemeClr val="accent6">
                <a:lumMod val="75000"/>
              </a:schemeClr>
            </a:solidFill>
          </a:ln>
        </p:spPr>
        <p:txBody>
          <a:bodyPr wrap="square" rtlCol="1">
            <a:spAutoFit/>
          </a:bodyPr>
          <a:lstStyle/>
          <a:p>
            <a:pPr algn="ctr"/>
            <a:r>
              <a:rPr lang="he-IL" sz="1400" b="1" dirty="0" smtClean="0">
                <a:solidFill>
                  <a:schemeClr val="bg1"/>
                </a:solidFill>
              </a:rPr>
              <a:t>התייחסו לכל אחד מההיגדים בכל מרכיב במחוון על ידי הוכחות</a:t>
            </a:r>
            <a:r>
              <a:rPr lang="he-IL" sz="1400" b="1" dirty="0">
                <a:solidFill>
                  <a:schemeClr val="bg1"/>
                </a:solidFill>
              </a:rPr>
              <a:t>, דוגמות מתוך </a:t>
            </a:r>
            <a:r>
              <a:rPr lang="he-IL" sz="1400" b="1" dirty="0" smtClean="0">
                <a:solidFill>
                  <a:schemeClr val="bg1"/>
                </a:solidFill>
              </a:rPr>
              <a:t>הדיון או ציטוטים.</a:t>
            </a:r>
            <a:endParaRPr lang="he-IL" sz="1400" dirty="0">
              <a:solidFill>
                <a:schemeClr val="bg1"/>
              </a:solidFill>
            </a:endParaRPr>
          </a:p>
        </p:txBody>
      </p:sp>
      <p:sp>
        <p:nvSpPr>
          <p:cNvPr id="8" name="מלבן מעוגל 7"/>
          <p:cNvSpPr/>
          <p:nvPr/>
        </p:nvSpPr>
        <p:spPr>
          <a:xfrm>
            <a:off x="2512938" y="1570689"/>
            <a:ext cx="1305111" cy="1060299"/>
          </a:xfrm>
          <a:prstGeom prst="roundRect">
            <a:avLst/>
          </a:prstGeom>
          <a:solidFill>
            <a:schemeClr val="tx2">
              <a:lumMod val="60000"/>
              <a:lumOff val="4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צורה חופשית 8"/>
          <p:cNvSpPr/>
          <p:nvPr/>
        </p:nvSpPr>
        <p:spPr>
          <a:xfrm>
            <a:off x="2512938" y="2630990"/>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מבנה השתתפות</a:t>
            </a:r>
          </a:p>
        </p:txBody>
      </p:sp>
      <p:sp>
        <p:nvSpPr>
          <p:cNvPr id="10" name="מלבן מעוגל 9"/>
          <p:cNvSpPr/>
          <p:nvPr/>
        </p:nvSpPr>
        <p:spPr>
          <a:xfrm>
            <a:off x="3948615" y="1570689"/>
            <a:ext cx="1305111" cy="1060299"/>
          </a:xfrm>
          <a:prstGeom prst="roundRect">
            <a:avLst/>
          </a:prstGeom>
          <a:solidFill>
            <a:schemeClr val="tx2">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צורה חופשית 10"/>
          <p:cNvSpPr/>
          <p:nvPr/>
        </p:nvSpPr>
        <p:spPr>
          <a:xfrm>
            <a:off x="3948615" y="2630990"/>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לשון </a:t>
            </a:r>
          </a:p>
        </p:txBody>
      </p:sp>
      <p:sp>
        <p:nvSpPr>
          <p:cNvPr id="12" name="מלבן מעוגל 11"/>
          <p:cNvSpPr/>
          <p:nvPr/>
        </p:nvSpPr>
        <p:spPr>
          <a:xfrm>
            <a:off x="5384291" y="1570689"/>
            <a:ext cx="1305111" cy="1060299"/>
          </a:xfrm>
          <a:prstGeom prst="roundRect">
            <a:avLst/>
          </a:prstGeom>
          <a:solidFill>
            <a:schemeClr val="accent1">
              <a:lumMod val="40000"/>
              <a:lumOff val="6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צורה חופשית 12"/>
          <p:cNvSpPr/>
          <p:nvPr/>
        </p:nvSpPr>
        <p:spPr>
          <a:xfrm>
            <a:off x="5384291" y="2630990"/>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smtClean="0">
                <a:solidFill>
                  <a:srgbClr val="002060"/>
                </a:solidFill>
              </a:rPr>
              <a:t>תוכן</a:t>
            </a:r>
            <a:endParaRPr lang="he-IL" sz="1400" b="1" dirty="0">
              <a:solidFill>
                <a:srgbClr val="002060"/>
              </a:solidFill>
            </a:endParaRPr>
          </a:p>
        </p:txBody>
      </p:sp>
      <p:sp>
        <p:nvSpPr>
          <p:cNvPr id="14" name="מלבן מעוגל 13"/>
          <p:cNvSpPr/>
          <p:nvPr/>
        </p:nvSpPr>
        <p:spPr>
          <a:xfrm>
            <a:off x="3230776" y="3355811"/>
            <a:ext cx="1305111" cy="1060299"/>
          </a:xfrm>
          <a:prstGeom prst="roundRect">
            <a:avLst/>
          </a:prstGeom>
          <a:solidFill>
            <a:schemeClr val="accent1">
              <a:lumMod val="50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צורה חופשית 14"/>
          <p:cNvSpPr/>
          <p:nvPr/>
        </p:nvSpPr>
        <p:spPr>
          <a:xfrm>
            <a:off x="3230776" y="4416111"/>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התרשמות כללית מהדיון</a:t>
            </a:r>
          </a:p>
        </p:txBody>
      </p:sp>
      <p:sp>
        <p:nvSpPr>
          <p:cNvPr id="16" name="מלבן מעוגל 15"/>
          <p:cNvSpPr/>
          <p:nvPr/>
        </p:nvSpPr>
        <p:spPr>
          <a:xfrm>
            <a:off x="4666453" y="3355811"/>
            <a:ext cx="1305111" cy="1060299"/>
          </a:xfrm>
          <a:prstGeom prst="roundRect">
            <a:avLst/>
          </a:prstGeom>
          <a:solidFill>
            <a:schemeClr val="accent1">
              <a:lumMod val="75000"/>
            </a:schemeClr>
          </a:solidFill>
          <a:scene3d>
            <a:camera prst="orthographicFront"/>
            <a:lightRig rig="threePt" dir="t"/>
          </a:scene3d>
          <a:sp3d>
            <a:bevel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צורה חופשית 16"/>
          <p:cNvSpPr/>
          <p:nvPr/>
        </p:nvSpPr>
        <p:spPr>
          <a:xfrm>
            <a:off x="4666453" y="4416111"/>
            <a:ext cx="1305111" cy="570931"/>
          </a:xfrm>
          <a:custGeom>
            <a:avLst/>
            <a:gdLst>
              <a:gd name="connsiteX0" fmla="*/ 0 w 1107885"/>
              <a:gd name="connsiteY0" fmla="*/ 0 h 411025"/>
              <a:gd name="connsiteX1" fmla="*/ 1107885 w 1107885"/>
              <a:gd name="connsiteY1" fmla="*/ 0 h 411025"/>
              <a:gd name="connsiteX2" fmla="*/ 1107885 w 1107885"/>
              <a:gd name="connsiteY2" fmla="*/ 411025 h 411025"/>
              <a:gd name="connsiteX3" fmla="*/ 0 w 1107885"/>
              <a:gd name="connsiteY3" fmla="*/ 411025 h 411025"/>
              <a:gd name="connsiteX4" fmla="*/ 0 w 1107885"/>
              <a:gd name="connsiteY4" fmla="*/ 0 h 41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885" h="411025">
                <a:moveTo>
                  <a:pt x="0" y="0"/>
                </a:moveTo>
                <a:lnTo>
                  <a:pt x="1107885" y="0"/>
                </a:lnTo>
                <a:lnTo>
                  <a:pt x="1107885" y="411025"/>
                </a:lnTo>
                <a:lnTo>
                  <a:pt x="0" y="411025"/>
                </a:lnTo>
                <a:lnTo>
                  <a:pt x="0" y="0"/>
                </a:lnTo>
                <a:close/>
              </a:path>
            </a:pathLst>
          </a:custGeom>
          <a:solidFill>
            <a:schemeClr val="accent1"/>
          </a:solidFill>
          <a:effectLst>
            <a:softEdge rad="317500"/>
          </a:effectLst>
          <a:scene3d>
            <a:camera prst="orthographicFront"/>
            <a:lightRig rig="threePt" dir="t"/>
          </a:scene3d>
          <a:sp3d>
            <a:bevelT prst="angle"/>
          </a:sp3d>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568" tIns="99568" rIns="99568" bIns="0" numCol="1" spcCol="1270" anchor="t" anchorCtr="0">
            <a:noAutofit/>
          </a:bodyPr>
          <a:lstStyle/>
          <a:p>
            <a:pPr algn="ctr" defTabSz="622300">
              <a:lnSpc>
                <a:spcPct val="90000"/>
              </a:lnSpc>
              <a:spcBef>
                <a:spcPct val="0"/>
              </a:spcBef>
              <a:spcAft>
                <a:spcPct val="35000"/>
              </a:spcAft>
            </a:pPr>
            <a:r>
              <a:rPr lang="he-IL" sz="1400" b="1" dirty="0">
                <a:solidFill>
                  <a:srgbClr val="002060"/>
                </a:solidFill>
              </a:rPr>
              <a:t>הערכה קבוצתית</a:t>
            </a:r>
          </a:p>
        </p:txBody>
      </p:sp>
      <p:pic>
        <p:nvPicPr>
          <p:cNvPr id="1026" name="Picture 2" descr="בתוך הקלחת,דמויות מצוירות,מטאפורה"/>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410" r="97131"/>
                    </a14:imgEffect>
                  </a14:imgLayer>
                </a14:imgProps>
              </a:ext>
              <a:ext uri="{28A0092B-C50C-407E-A947-70E740481C1C}">
                <a14:useLocalDpi xmlns:a14="http://schemas.microsoft.com/office/drawing/2010/main" val="0"/>
              </a:ext>
            </a:extLst>
          </a:blip>
          <a:srcRect/>
          <a:stretch>
            <a:fillRect/>
          </a:stretch>
        </p:blipFill>
        <p:spPr bwMode="auto">
          <a:xfrm>
            <a:off x="5547688" y="1812806"/>
            <a:ext cx="1013152" cy="72596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12568" y="1852550"/>
            <a:ext cx="990655" cy="614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72408" y="1814924"/>
            <a:ext cx="1060235" cy="65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89533" y="3555376"/>
            <a:ext cx="1123235" cy="711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8"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92488" y="3474874"/>
            <a:ext cx="1038453"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6358231" y="1314634"/>
            <a:ext cx="2592287" cy="646331"/>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a:solidFill>
                  <a:prstClr val="white"/>
                </a:solidFill>
              </a:rPr>
              <a:t>הצגת טענות בהכללה ובצורה ברורה</a:t>
            </a:r>
            <a:endParaRPr lang="en-US" dirty="0">
              <a:solidFill>
                <a:prstClr val="white"/>
              </a:solidFill>
            </a:endParaRPr>
          </a:p>
          <a:p>
            <a:r>
              <a:rPr lang="he-IL" dirty="0">
                <a:solidFill>
                  <a:prstClr val="white"/>
                </a:solidFill>
              </a:rPr>
              <a:t>מתן הצדקות באמצעות הסברים,</a:t>
            </a:r>
            <a:endParaRPr lang="en-US" dirty="0">
              <a:solidFill>
                <a:prstClr val="white"/>
              </a:solidFill>
            </a:endParaRPr>
          </a:p>
          <a:p>
            <a:pPr marL="0" indent="0">
              <a:buFont typeface="Wingdings" pitchFamily="2" charset="2"/>
              <a:buNone/>
            </a:pPr>
            <a:r>
              <a:rPr lang="he-IL" dirty="0">
                <a:solidFill>
                  <a:prstClr val="white"/>
                </a:solidFill>
              </a:rPr>
              <a:t>    נימוקים ודוגמאות. </a:t>
            </a:r>
          </a:p>
        </p:txBody>
      </p:sp>
      <p:sp>
        <p:nvSpPr>
          <p:cNvPr id="20" name="TextBox 19"/>
          <p:cNvSpPr txBox="1"/>
          <p:nvPr/>
        </p:nvSpPr>
        <p:spPr>
          <a:xfrm>
            <a:off x="5822429" y="2916455"/>
            <a:ext cx="3186683" cy="1754326"/>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a:solidFill>
                  <a:prstClr val="white"/>
                </a:solidFill>
              </a:rPr>
              <a:t>מודעות לבחירות הלשוניות</a:t>
            </a:r>
            <a:endParaRPr lang="en-US" dirty="0">
              <a:solidFill>
                <a:prstClr val="white"/>
              </a:solidFill>
            </a:endParaRPr>
          </a:p>
          <a:p>
            <a:r>
              <a:rPr lang="he-IL" dirty="0">
                <a:solidFill>
                  <a:prstClr val="white"/>
                </a:solidFill>
              </a:rPr>
              <a:t>שימוש במשלב לשוני הולם. </a:t>
            </a:r>
            <a:endParaRPr lang="en-US" dirty="0">
              <a:solidFill>
                <a:prstClr val="white"/>
              </a:solidFill>
            </a:endParaRPr>
          </a:p>
          <a:p>
            <a:r>
              <a:rPr lang="he-IL" dirty="0">
                <a:solidFill>
                  <a:prstClr val="white"/>
                </a:solidFill>
              </a:rPr>
              <a:t>שימוש בלשון תקינה, בהירה וברורה</a:t>
            </a:r>
            <a:endParaRPr lang="en-US" dirty="0">
              <a:solidFill>
                <a:prstClr val="white"/>
              </a:solidFill>
            </a:endParaRPr>
          </a:p>
          <a:p>
            <a:r>
              <a:rPr lang="he-IL" dirty="0">
                <a:solidFill>
                  <a:prstClr val="white"/>
                </a:solidFill>
              </a:rPr>
              <a:t>הימנעות משימוש בלשון גנאי</a:t>
            </a:r>
            <a:endParaRPr lang="en-US" dirty="0">
              <a:solidFill>
                <a:prstClr val="white"/>
              </a:solidFill>
            </a:endParaRPr>
          </a:p>
          <a:p>
            <a:r>
              <a:rPr lang="he-IL" dirty="0">
                <a:solidFill>
                  <a:prstClr val="white"/>
                </a:solidFill>
              </a:rPr>
              <a:t>שימוש באמצעים רטוריים מותאמים לדיון ולהצגת הטיעונים בו:</a:t>
            </a:r>
            <a:endParaRPr lang="en-US" dirty="0">
              <a:solidFill>
                <a:prstClr val="white"/>
              </a:solidFill>
            </a:endParaRPr>
          </a:p>
          <a:p>
            <a:pPr marL="0" indent="0">
              <a:buFont typeface="Wingdings" pitchFamily="2" charset="2"/>
              <a:buNone/>
            </a:pPr>
            <a:r>
              <a:rPr lang="he-IL" dirty="0">
                <a:solidFill>
                  <a:prstClr val="white"/>
                </a:solidFill>
              </a:rPr>
              <a:t>פנייה לנמענים, חזרה, שאלה רטורית, ציטוט, מילים טעונות, לשון ציורית, שימוש בגוף ראשון וסיפור אישי.</a:t>
            </a:r>
          </a:p>
        </p:txBody>
      </p:sp>
      <p:sp>
        <p:nvSpPr>
          <p:cNvPr id="21" name="TextBox 20"/>
          <p:cNvSpPr txBox="1"/>
          <p:nvPr/>
        </p:nvSpPr>
        <p:spPr>
          <a:xfrm>
            <a:off x="107504" y="1261209"/>
            <a:ext cx="2677264" cy="1015663"/>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a:solidFill>
                  <a:prstClr val="white"/>
                </a:solidFill>
              </a:rPr>
              <a:t>לקיחת תור בדיבור בנקודות המתאימות</a:t>
            </a:r>
            <a:endParaRPr lang="en-US" dirty="0">
              <a:solidFill>
                <a:prstClr val="white"/>
              </a:solidFill>
            </a:endParaRPr>
          </a:p>
          <a:p>
            <a:r>
              <a:rPr lang="he-IL" dirty="0">
                <a:solidFill>
                  <a:prstClr val="white"/>
                </a:solidFill>
              </a:rPr>
              <a:t>לקיחת תור לפחות 3 פעמים בדיון </a:t>
            </a:r>
            <a:endParaRPr lang="en-US" dirty="0">
              <a:solidFill>
                <a:prstClr val="white"/>
              </a:solidFill>
            </a:endParaRPr>
          </a:p>
          <a:p>
            <a:r>
              <a:rPr lang="he-IL" dirty="0">
                <a:solidFill>
                  <a:prstClr val="white"/>
                </a:solidFill>
              </a:rPr>
              <a:t>קישור הדברים לדברי המשתתפים  האחרים</a:t>
            </a:r>
          </a:p>
        </p:txBody>
      </p:sp>
      <p:sp>
        <p:nvSpPr>
          <p:cNvPr id="22" name="TextBox 21"/>
          <p:cNvSpPr txBox="1"/>
          <p:nvPr/>
        </p:nvSpPr>
        <p:spPr>
          <a:xfrm>
            <a:off x="5152040" y="4869160"/>
            <a:ext cx="2848960" cy="1046440"/>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a:solidFill>
                  <a:prstClr val="white"/>
                </a:solidFill>
              </a:rPr>
              <a:t>דרכי שיתוף הפעולה של הקבוצה </a:t>
            </a:r>
            <a:endParaRPr lang="en-US" dirty="0">
              <a:solidFill>
                <a:prstClr val="white"/>
              </a:solidFill>
            </a:endParaRPr>
          </a:p>
          <a:p>
            <a:r>
              <a:rPr lang="he-IL" dirty="0">
                <a:solidFill>
                  <a:prstClr val="white"/>
                </a:solidFill>
              </a:rPr>
              <a:t>הערכה כללית של הדיון </a:t>
            </a:r>
            <a:endParaRPr lang="en-US" dirty="0">
              <a:solidFill>
                <a:prstClr val="white"/>
              </a:solidFill>
            </a:endParaRPr>
          </a:p>
          <a:p>
            <a:r>
              <a:rPr lang="he-IL" dirty="0">
                <a:solidFill>
                  <a:prstClr val="white"/>
                </a:solidFill>
              </a:rPr>
              <a:t>הדיון מתמקד בנושא ללא סטיות.</a:t>
            </a:r>
            <a:endParaRPr lang="en-US" dirty="0">
              <a:solidFill>
                <a:prstClr val="white"/>
              </a:solidFill>
            </a:endParaRPr>
          </a:p>
          <a:p>
            <a:r>
              <a:rPr lang="he-IL" dirty="0">
                <a:solidFill>
                  <a:prstClr val="white"/>
                </a:solidFill>
              </a:rPr>
              <a:t>הדיון קולח </a:t>
            </a:r>
            <a:r>
              <a:rPr lang="he-IL" dirty="0" smtClean="0">
                <a:solidFill>
                  <a:prstClr val="white"/>
                </a:solidFill>
              </a:rPr>
              <a:t>ורציף. </a:t>
            </a:r>
            <a:endParaRPr lang="en-US" dirty="0">
              <a:solidFill>
                <a:prstClr val="white"/>
              </a:solidFill>
            </a:endParaRPr>
          </a:p>
          <a:p>
            <a:r>
              <a:rPr lang="he-IL" dirty="0">
                <a:solidFill>
                  <a:prstClr val="white"/>
                </a:solidFill>
              </a:rPr>
              <a:t>חלוקת הזמן בין המשתתפים </a:t>
            </a:r>
            <a:r>
              <a:rPr lang="he-IL" dirty="0" smtClean="0">
                <a:solidFill>
                  <a:prstClr val="white"/>
                </a:solidFill>
              </a:rPr>
              <a:t>מאוזנת.</a:t>
            </a:r>
            <a:endParaRPr lang="he-IL" dirty="0">
              <a:solidFill>
                <a:prstClr val="white"/>
              </a:solidFill>
            </a:endParaRPr>
          </a:p>
        </p:txBody>
      </p:sp>
      <p:sp>
        <p:nvSpPr>
          <p:cNvPr id="23" name="TextBox 22"/>
          <p:cNvSpPr txBox="1"/>
          <p:nvPr/>
        </p:nvSpPr>
        <p:spPr>
          <a:xfrm>
            <a:off x="553512" y="4050938"/>
            <a:ext cx="2794352" cy="1754326"/>
          </a:xfrm>
          <a:prstGeom prst="rect">
            <a:avLst/>
          </a:prstGeom>
          <a:solidFill>
            <a:schemeClr val="accent6">
              <a:lumMod val="75000"/>
              <a:alpha val="18039"/>
            </a:schemeClr>
          </a:solidFill>
          <a:ln w="38100">
            <a:solidFill>
              <a:schemeClr val="accent2">
                <a:lumMod val="50000"/>
                <a:alpha val="32157"/>
              </a:schemeClr>
            </a:solidFill>
          </a:ln>
        </p:spPr>
        <p:txBody>
          <a:bodyPr wrap="square" rtlCol="1">
            <a:spAutoFit/>
          </a:bodyPr>
          <a:lstStyle>
            <a:defPPr>
              <a:defRPr lang="he-IL"/>
            </a:defPPr>
            <a:lvl1pPr marL="171450" lvl="0" indent="-171450">
              <a:buClr>
                <a:srgbClr val="990000"/>
              </a:buClr>
              <a:buFont typeface="Wingdings" pitchFamily="2" charset="2"/>
              <a:buChar char="§"/>
              <a:defRPr sz="1200" b="1"/>
            </a:lvl1pPr>
          </a:lstStyle>
          <a:p>
            <a:r>
              <a:rPr lang="he-IL" dirty="0">
                <a:solidFill>
                  <a:prstClr val="white"/>
                </a:solidFill>
              </a:rPr>
              <a:t>האם הקשיבו המתווכחים זה לזה?</a:t>
            </a:r>
            <a:endParaRPr lang="en-US" dirty="0">
              <a:solidFill>
                <a:prstClr val="white"/>
              </a:solidFill>
            </a:endParaRPr>
          </a:p>
          <a:p>
            <a:r>
              <a:rPr lang="he-IL" dirty="0">
                <a:solidFill>
                  <a:prstClr val="white"/>
                </a:solidFill>
              </a:rPr>
              <a:t>האם היו תופעות של השתלטות על הדיון? בטון או במשך הזמן? </a:t>
            </a:r>
            <a:endParaRPr lang="en-US" dirty="0">
              <a:solidFill>
                <a:prstClr val="white"/>
              </a:solidFill>
            </a:endParaRPr>
          </a:p>
          <a:p>
            <a:r>
              <a:rPr lang="he-IL" dirty="0">
                <a:solidFill>
                  <a:prstClr val="white"/>
                </a:solidFill>
              </a:rPr>
              <a:t>האם היו התפרצויות לדברי האחרים? האם היו פגיעות אישיות?</a:t>
            </a:r>
            <a:endParaRPr lang="en-US" dirty="0">
              <a:solidFill>
                <a:prstClr val="white"/>
              </a:solidFill>
            </a:endParaRPr>
          </a:p>
          <a:p>
            <a:r>
              <a:rPr lang="he-IL" dirty="0">
                <a:solidFill>
                  <a:prstClr val="white"/>
                </a:solidFill>
              </a:rPr>
              <a:t>עד כמה התקדם הדיון וזרם? </a:t>
            </a:r>
            <a:endParaRPr lang="en-US" dirty="0">
              <a:solidFill>
                <a:prstClr val="white"/>
              </a:solidFill>
            </a:endParaRPr>
          </a:p>
          <a:p>
            <a:r>
              <a:rPr lang="he-IL" dirty="0">
                <a:solidFill>
                  <a:prstClr val="white"/>
                </a:solidFill>
              </a:rPr>
              <a:t>האם הייתה בדיון התפתחות הגיונית?</a:t>
            </a:r>
            <a:endParaRPr lang="en-US" dirty="0">
              <a:solidFill>
                <a:prstClr val="white"/>
              </a:solidFill>
            </a:endParaRPr>
          </a:p>
          <a:p>
            <a:r>
              <a:rPr lang="he-IL" dirty="0">
                <a:solidFill>
                  <a:prstClr val="white"/>
                </a:solidFill>
              </a:rPr>
              <a:t>האם המשתתפים התעניינו זה בזה?</a:t>
            </a:r>
            <a:endParaRPr lang="en-US" dirty="0">
              <a:solidFill>
                <a:prstClr val="white"/>
              </a:solidFill>
            </a:endParaRPr>
          </a:p>
          <a:p>
            <a:r>
              <a:rPr lang="he-IL" dirty="0">
                <a:solidFill>
                  <a:prstClr val="white"/>
                </a:solidFill>
              </a:rPr>
              <a:t>האם ניתן היה לשכנע בדיון? </a:t>
            </a:r>
            <a:r>
              <a:rPr lang="he-IL" dirty="0" smtClean="0">
                <a:solidFill>
                  <a:prstClr val="white"/>
                </a:solidFill>
              </a:rPr>
              <a:t>נמקו.</a:t>
            </a:r>
            <a:endParaRPr lang="en-US" dirty="0">
              <a:solidFill>
                <a:prstClr val="white"/>
              </a:solidFill>
            </a:endParaRPr>
          </a:p>
        </p:txBody>
      </p:sp>
      <p:pic>
        <p:nvPicPr>
          <p:cNvPr id="29" name="Picture 12" descr="חזרה.png">
            <a:hlinkClick r:id="rId9" action="ppaction://hlinksldjump"/>
          </p:cNvPr>
          <p:cNvPicPr>
            <a:picLocks noChangeAspect="1"/>
          </p:cNvPicPr>
          <p:nvPr/>
        </p:nvPicPr>
        <p:blipFill>
          <a:blip r:embed="rId10" cstate="print"/>
          <a:stretch>
            <a:fillRect/>
          </a:stretch>
        </p:blipFill>
        <p:spPr>
          <a:xfrm>
            <a:off x="62424" y="12582"/>
            <a:ext cx="620688" cy="620688"/>
          </a:xfrm>
          <a:prstGeom prst="rect">
            <a:avLst/>
          </a:prstGeom>
        </p:spPr>
      </p:pic>
      <p:sp>
        <p:nvSpPr>
          <p:cNvPr id="25" name="מלבן 24"/>
          <p:cNvSpPr/>
          <p:nvPr/>
        </p:nvSpPr>
        <p:spPr>
          <a:xfrm>
            <a:off x="3059832" y="-31159"/>
            <a:ext cx="3096344" cy="507831"/>
          </a:xfrm>
          <a:prstGeom prst="rect">
            <a:avLst/>
          </a:prstGeom>
        </p:spPr>
        <p:txBody>
          <a:bodyPr wrap="square">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he-IL" sz="900" b="1" dirty="0">
                <a:solidFill>
                  <a:prstClr val="black"/>
                </a:solidFill>
              </a:rPr>
              <a:t>משרד החינוך </a:t>
            </a:r>
          </a:p>
          <a:p>
            <a:pPr algn="ctr"/>
            <a:r>
              <a:rPr lang="he-IL" sz="900" b="1" dirty="0">
                <a:solidFill>
                  <a:prstClr val="black"/>
                </a:solidFill>
              </a:rPr>
              <a:t>אגף שפות </a:t>
            </a:r>
          </a:p>
          <a:p>
            <a:pPr algn="ctr"/>
            <a:r>
              <a:rPr lang="he-IL" sz="900" b="1" dirty="0">
                <a:solidFill>
                  <a:prstClr val="black"/>
                </a:solidFill>
              </a:rPr>
              <a:t>הפיקוח על הוראת העברית</a:t>
            </a:r>
            <a:endParaRPr lang="he-IL" sz="900" dirty="0">
              <a:solidFill>
                <a:prstClr val="black"/>
              </a:solidFill>
            </a:endParaRPr>
          </a:p>
        </p:txBody>
      </p:sp>
      <p:sp>
        <p:nvSpPr>
          <p:cNvPr id="26" name="מציין מיקום של כותרת תחתונה 2"/>
          <p:cNvSpPr>
            <a:spLocks noGrp="1"/>
          </p:cNvSpPr>
          <p:nvPr>
            <p:ph type="ftr" sz="quarter" idx="11"/>
          </p:nvPr>
        </p:nvSpPr>
        <p:spPr>
          <a:xfrm>
            <a:off x="6356920" y="6520259"/>
            <a:ext cx="2895600" cy="365125"/>
          </a:xfrm>
        </p:spPr>
        <p:txBody>
          <a:bodyPr/>
          <a:lstStyle/>
          <a:p>
            <a:r>
              <a:rPr lang="he-IL" sz="1100" b="1" dirty="0" smtClean="0">
                <a:solidFill>
                  <a:prstClr val="black"/>
                </a:solidFill>
              </a:rPr>
              <a:t>פיתוח: שלומית בן עטר, ייעוץ: ד"ר ריקי תמיר</a:t>
            </a:r>
            <a:endParaRPr lang="he-IL" sz="1100" b="1" dirty="0">
              <a:solidFill>
                <a:prstClr val="black"/>
              </a:solidFill>
            </a:endParaRPr>
          </a:p>
        </p:txBody>
      </p:sp>
    </p:spTree>
    <p:extLst>
      <p:ext uri="{BB962C8B-B14F-4D97-AF65-F5344CB8AC3E}">
        <p14:creationId xmlns:p14="http://schemas.microsoft.com/office/powerpoint/2010/main" val="41806002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9" presetClass="emph" presetSubtype="0" fill="hold" grpId="2" nodeType="clickEffect">
                                  <p:stCondLst>
                                    <p:cond delay="0"/>
                                  </p:stCondLst>
                                  <p:childTnLst>
                                    <p:animClr clrSpc="rgb" dir="cw">
                                      <p:cBhvr override="childStyle">
                                        <p:cTn id="16" dur="500" fill="hold"/>
                                        <p:tgtEl>
                                          <p:spTgt spid="19"/>
                                        </p:tgtEl>
                                        <p:attrNameLst>
                                          <p:attrName>style.color</p:attrName>
                                        </p:attrNameLst>
                                      </p:cBhvr>
                                      <p:to>
                                        <a:schemeClr val="accent2"/>
                                      </p:to>
                                    </p:animClr>
                                    <p:animClr clrSpc="rgb" dir="cw">
                                      <p:cBhvr>
                                        <p:cTn id="17" dur="500" fill="hold"/>
                                        <p:tgtEl>
                                          <p:spTgt spid="19"/>
                                        </p:tgtEl>
                                        <p:attrNameLst>
                                          <p:attrName>fillcolor</p:attrName>
                                        </p:attrNameLst>
                                      </p:cBhvr>
                                      <p:to>
                                        <a:schemeClr val="accent2"/>
                                      </p:to>
                                    </p:animClr>
                                    <p:set>
                                      <p:cBhvr>
                                        <p:cTn id="18" dur="500" fill="hold"/>
                                        <p:tgtEl>
                                          <p:spTgt spid="19"/>
                                        </p:tgtEl>
                                        <p:attrNameLst>
                                          <p:attrName>fill.type</p:attrName>
                                        </p:attrNameLst>
                                      </p:cBhvr>
                                      <p:to>
                                        <p:strVal val="solid"/>
                                      </p:to>
                                    </p:set>
                                    <p:set>
                                      <p:cBhvr>
                                        <p:cTn id="19" dur="500" fill="hold"/>
                                        <p:tgtEl>
                                          <p:spTgt spid="19"/>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6" presetClass="exit" presetSubtype="21" fill="hold" grpId="1" nodeType="clickEffect">
                                  <p:stCondLst>
                                    <p:cond delay="0"/>
                                  </p:stCondLst>
                                  <p:childTnLst>
                                    <p:animEffect transition="out" filter="barn(inVertical)">
                                      <p:cBhvr>
                                        <p:cTn id="28" dur="500"/>
                                        <p:tgtEl>
                                          <p:spTgt spid="21"/>
                                        </p:tgtEl>
                                      </p:cBhvr>
                                    </p:animEffect>
                                    <p:set>
                                      <p:cBhvr>
                                        <p:cTn id="2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grpId="1" nodeType="clickEffect">
                                  <p:stCondLst>
                                    <p:cond delay="0"/>
                                  </p:stCondLst>
                                  <p:childTnLst>
                                    <p:animEffect transition="out" filter="fade">
                                      <p:cBhvr>
                                        <p:cTn id="39" dur="1000"/>
                                        <p:tgtEl>
                                          <p:spTgt spid="20"/>
                                        </p:tgtEl>
                                      </p:cBhvr>
                                    </p:animEffect>
                                    <p:anim calcmode="lin" valueType="num">
                                      <p:cBhvr>
                                        <p:cTn id="40" dur="1000"/>
                                        <p:tgtEl>
                                          <p:spTgt spid="20"/>
                                        </p:tgtEl>
                                        <p:attrNameLst>
                                          <p:attrName>ppt_x</p:attrName>
                                        </p:attrNameLst>
                                      </p:cBhvr>
                                      <p:tavLst>
                                        <p:tav tm="0">
                                          <p:val>
                                            <p:strVal val="ppt_x"/>
                                          </p:val>
                                        </p:tav>
                                        <p:tav tm="100000">
                                          <p:val>
                                            <p:strVal val="ppt_x"/>
                                          </p:val>
                                        </p:tav>
                                      </p:tavLst>
                                    </p:anim>
                                    <p:anim calcmode="lin" valueType="num">
                                      <p:cBhvr>
                                        <p:cTn id="41" dur="1000"/>
                                        <p:tgtEl>
                                          <p:spTgt spid="20"/>
                                        </p:tgtEl>
                                        <p:attrNameLst>
                                          <p:attrName>ppt_y</p:attrName>
                                        </p:attrNameLst>
                                      </p:cBhvr>
                                      <p:tavLst>
                                        <p:tav tm="0">
                                          <p:val>
                                            <p:strVal val="ppt_y"/>
                                          </p:val>
                                        </p:tav>
                                        <p:tav tm="100000">
                                          <p:val>
                                            <p:strVal val="ppt_y+.1"/>
                                          </p:val>
                                        </p:tav>
                                      </p:tavLst>
                                    </p:anim>
                                    <p:set>
                                      <p:cBhvr>
                                        <p:cTn id="42"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3" restart="whenNotActive" fill="hold" evtFilter="cancelBubble" nodeType="interactiveSeq">
                <p:stCondLst>
                  <p:cond evt="onClick" delay="0">
                    <p:tgtEl>
                      <p:spTgt spid="17"/>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heel(1)">
                                      <p:cBhvr>
                                        <p:cTn id="48" dur="2000"/>
                                        <p:tgtEl>
                                          <p:spTgt spid="22"/>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xit" presetSubtype="32" fill="hold" grpId="1" nodeType="clickEffect">
                                  <p:stCondLst>
                                    <p:cond delay="0"/>
                                  </p:stCondLst>
                                  <p:childTnLst>
                                    <p:anim calcmode="lin" valueType="num">
                                      <p:cBhvr>
                                        <p:cTn id="52" dur="500"/>
                                        <p:tgtEl>
                                          <p:spTgt spid="22"/>
                                        </p:tgtEl>
                                        <p:attrNameLst>
                                          <p:attrName>ppt_w</p:attrName>
                                        </p:attrNameLst>
                                      </p:cBhvr>
                                      <p:tavLst>
                                        <p:tav tm="0">
                                          <p:val>
                                            <p:strVal val="ppt_w"/>
                                          </p:val>
                                        </p:tav>
                                        <p:tav tm="100000">
                                          <p:val>
                                            <p:fltVal val="0"/>
                                          </p:val>
                                        </p:tav>
                                      </p:tavLst>
                                    </p:anim>
                                    <p:anim calcmode="lin" valueType="num">
                                      <p:cBhvr>
                                        <p:cTn id="53" dur="500"/>
                                        <p:tgtEl>
                                          <p:spTgt spid="22"/>
                                        </p:tgtEl>
                                        <p:attrNameLst>
                                          <p:attrName>ppt_h</p:attrName>
                                        </p:attrNameLst>
                                      </p:cBhvr>
                                      <p:tavLst>
                                        <p:tav tm="0">
                                          <p:val>
                                            <p:strVal val="ppt_h"/>
                                          </p:val>
                                        </p:tav>
                                        <p:tav tm="100000">
                                          <p:val>
                                            <p:fltVal val="0"/>
                                          </p:val>
                                        </p:tav>
                                      </p:tavLst>
                                    </p:anim>
                                    <p:animEffect transition="out" filter="fade">
                                      <p:cBhvr>
                                        <p:cTn id="54" dur="500"/>
                                        <p:tgtEl>
                                          <p:spTgt spid="22"/>
                                        </p:tgtEl>
                                      </p:cBhvr>
                                    </p:animEffect>
                                    <p:set>
                                      <p:cBhvr>
                                        <p:cTn id="55"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56" restart="whenNotActive" fill="hold" evtFilter="cancelBubble" nodeType="interactiveSeq">
                <p:stCondLst>
                  <p:cond evt="onClick" delay="0">
                    <p:tgtEl>
                      <p:spTgt spid="15"/>
                    </p:tgtEl>
                  </p:cond>
                </p:stCondLst>
                <p:endSync evt="end" delay="0">
                  <p:rtn val="all"/>
                </p:endSync>
                <p:childTnLst>
                  <p:par>
                    <p:cTn id="57" fill="hold">
                      <p:stCondLst>
                        <p:cond delay="0"/>
                      </p:stCondLst>
                      <p:childTnLst>
                        <p:par>
                          <p:cTn id="58" fill="hold">
                            <p:stCondLst>
                              <p:cond delay="0"/>
                            </p:stCondLst>
                            <p:childTnLst>
                              <p:par>
                                <p:cTn id="59" presetID="31" presetClass="entr" presetSubtype="0"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1000" fill="hold"/>
                                        <p:tgtEl>
                                          <p:spTgt spid="23"/>
                                        </p:tgtEl>
                                        <p:attrNameLst>
                                          <p:attrName>ppt_w</p:attrName>
                                        </p:attrNameLst>
                                      </p:cBhvr>
                                      <p:tavLst>
                                        <p:tav tm="0">
                                          <p:val>
                                            <p:fltVal val="0"/>
                                          </p:val>
                                        </p:tav>
                                        <p:tav tm="100000">
                                          <p:val>
                                            <p:strVal val="#ppt_w"/>
                                          </p:val>
                                        </p:tav>
                                      </p:tavLst>
                                    </p:anim>
                                    <p:anim calcmode="lin" valueType="num">
                                      <p:cBhvr>
                                        <p:cTn id="62" dur="1000" fill="hold"/>
                                        <p:tgtEl>
                                          <p:spTgt spid="23"/>
                                        </p:tgtEl>
                                        <p:attrNameLst>
                                          <p:attrName>ppt_h</p:attrName>
                                        </p:attrNameLst>
                                      </p:cBhvr>
                                      <p:tavLst>
                                        <p:tav tm="0">
                                          <p:val>
                                            <p:fltVal val="0"/>
                                          </p:val>
                                        </p:tav>
                                        <p:tav tm="100000">
                                          <p:val>
                                            <p:strVal val="#ppt_h"/>
                                          </p:val>
                                        </p:tav>
                                      </p:tavLst>
                                    </p:anim>
                                    <p:anim calcmode="lin" valueType="num">
                                      <p:cBhvr>
                                        <p:cTn id="63" dur="1000" fill="hold"/>
                                        <p:tgtEl>
                                          <p:spTgt spid="23"/>
                                        </p:tgtEl>
                                        <p:attrNameLst>
                                          <p:attrName>style.rotation</p:attrName>
                                        </p:attrNameLst>
                                      </p:cBhvr>
                                      <p:tavLst>
                                        <p:tav tm="0">
                                          <p:val>
                                            <p:fltVal val="90"/>
                                          </p:val>
                                        </p:tav>
                                        <p:tav tm="100000">
                                          <p:val>
                                            <p:fltVal val="0"/>
                                          </p:val>
                                        </p:tav>
                                      </p:tavLst>
                                    </p:anim>
                                    <p:animEffect transition="in" filter="fade">
                                      <p:cBhvr>
                                        <p:cTn id="64" dur="1000"/>
                                        <p:tgtEl>
                                          <p:spTgt spid="23"/>
                                        </p:tgtEl>
                                      </p:cBhvr>
                                    </p:animEffect>
                                  </p:childTnLst>
                                </p:cTn>
                              </p:par>
                            </p:childTnLst>
                          </p:cTn>
                        </p:par>
                      </p:childTnLst>
                    </p:cTn>
                  </p:par>
                  <p:par>
                    <p:cTn id="65" fill="hold">
                      <p:stCondLst>
                        <p:cond delay="indefinite"/>
                      </p:stCondLst>
                      <p:childTnLst>
                        <p:par>
                          <p:cTn id="66" fill="hold">
                            <p:stCondLst>
                              <p:cond delay="0"/>
                            </p:stCondLst>
                            <p:childTnLst>
                              <p:par>
                                <p:cTn id="67" presetID="6" presetClass="exit" presetSubtype="32" fill="hold" grpId="1" nodeType="clickEffect">
                                  <p:stCondLst>
                                    <p:cond delay="0"/>
                                  </p:stCondLst>
                                  <p:childTnLst>
                                    <p:animEffect transition="out" filter="circle(out)">
                                      <p:cBhvr>
                                        <p:cTn id="68" dur="2000"/>
                                        <p:tgtEl>
                                          <p:spTgt spid="23"/>
                                        </p:tgtEl>
                                      </p:cBhvr>
                                    </p:animEffect>
                                    <p:set>
                                      <p:cBhvr>
                                        <p:cTn id="69" dur="1" fill="hold">
                                          <p:stCondLst>
                                            <p:cond delay="1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9" grpId="0" animBg="1"/>
      <p:bldP spid="19" grpId="1" animBg="1"/>
      <p:bldP spid="19" grpId="2" animBg="1"/>
      <p:bldP spid="20" grpId="0" animBg="1"/>
      <p:bldP spid="20" grpId="1" animBg="1"/>
      <p:bldP spid="21" grpId="0" animBg="1"/>
      <p:bldP spid="21" grpId="1" animBg="1"/>
      <p:bldP spid="22" grpId="0" animBg="1"/>
      <p:bldP spid="22" grpId="1" animBg="1"/>
      <p:bldP spid="23" grpId="0" animBg="1"/>
      <p:bldP spid="23" grpId="1" animBg="1"/>
    </p:bldLst>
  </p:timing>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6222</TotalTime>
  <Words>2844</Words>
  <Application>Microsoft Office PowerPoint</Application>
  <PresentationFormat>‫הצגה על המסך (4:3)</PresentationFormat>
  <Paragraphs>536</Paragraphs>
  <Slides>26</Slides>
  <Notes>8</Notes>
  <HiddenSlides>0</HiddenSlides>
  <MMClips>0</MMClips>
  <ScaleCrop>false</ScaleCrop>
  <HeadingPairs>
    <vt:vector size="4" baseType="variant">
      <vt:variant>
        <vt:lpstr>ערכת נושא</vt:lpstr>
      </vt:variant>
      <vt:variant>
        <vt:i4>6</vt:i4>
      </vt:variant>
      <vt:variant>
        <vt:lpstr>כותרות שקופיות</vt:lpstr>
      </vt:variant>
      <vt:variant>
        <vt:i4>26</vt:i4>
      </vt:variant>
    </vt:vector>
  </HeadingPairs>
  <TitlesOfParts>
    <vt:vector size="32" baseType="lpstr">
      <vt:lpstr>ערכת נושא Office</vt:lpstr>
      <vt:lpstr>1_ערכת נושא Office</vt:lpstr>
      <vt:lpstr>4_ערכת נושא Office</vt:lpstr>
      <vt:lpstr>2_ערכת נושא Office</vt:lpstr>
      <vt:lpstr>3_ערכת נושא Office</vt:lpstr>
      <vt:lpstr>6_ערכת נושא Office</vt:lpstr>
      <vt:lpstr>מצגת של PowerPoint</vt:lpstr>
      <vt:lpstr>מצגת של PowerPoint</vt:lpstr>
      <vt:lpstr>מצגת של PowerPoint</vt:lpstr>
      <vt:lpstr>מטרת היחידה</vt:lpstr>
      <vt:lpstr>פרק ג – מאיסוף מידע לטיעון דיאלוגי</vt:lpstr>
      <vt:lpstr>מבנה היחידה</vt:lpstr>
      <vt:lpstr>מצגת של PowerPoint</vt:lpstr>
      <vt:lpstr>פרק ג – מאיסוף טיעונים לטיעון דיאלוגי</vt:lpstr>
      <vt:lpstr>צעדים בביצוע המשימה</vt:lpstr>
      <vt:lpstr>צעד ראשון - דנים בנושא</vt:lpstr>
      <vt:lpstr>צעד שני – כותבים טיוטה ראשונה</vt:lpstr>
      <vt:lpstr>צעד שלישי – נעזרים בטקסטים להשבחת הטיעון</vt:lpstr>
      <vt:lpstr>שיח הטיעון</vt:lpstr>
      <vt:lpstr>נחשפים לנקודות מבט נוספות בנושא</vt:lpstr>
      <vt:lpstr>מנתחים ומסכמים בהיצג גרפי </vt:lpstr>
      <vt:lpstr>מנתחים ומסכמים בהיצג גרפי </vt:lpstr>
      <vt:lpstr>מארגנים מחדש  - לקראת ביצוע  משימת הכתיבה </vt:lpstr>
      <vt:lpstr>מארגנים מחדש - לקראת ביצוע  משימת הכתיבה </vt:lpstr>
      <vt:lpstr>       צעד רביעי – משפרים צעד שני - טיוטה ראשונה;  בעזרת צעד שלישי – הטקסטים להשבחת הטיעון.  </vt:lpstr>
      <vt:lpstr>מצגת של PowerPoint</vt:lpstr>
      <vt:lpstr>מצגת של PowerPoint</vt:lpstr>
      <vt:lpstr>היבטים</vt:lpstr>
      <vt:lpstr>היבטים</vt:lpstr>
      <vt:lpstr>מצגת של PowerPoint</vt:lpstr>
      <vt:lpstr>בודקים כתיבת טקסט טיעון לאור החשיפה למגוון נקודות מבט</vt:lpstr>
      <vt:lpstr>מחוון להערכת דיון</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מזהים עמדה בטיעון</dc:title>
  <dc:creator>David</dc:creator>
  <cp:lastModifiedBy>user</cp:lastModifiedBy>
  <cp:revision>303</cp:revision>
  <dcterms:created xsi:type="dcterms:W3CDTF">2014-03-08T21:30:52Z</dcterms:created>
  <dcterms:modified xsi:type="dcterms:W3CDTF">2014-04-30T19:33:37Z</dcterms:modified>
</cp:coreProperties>
</file>